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7" r:id="rId1"/>
  </p:sldMasterIdLst>
  <p:notesMasterIdLst>
    <p:notesMasterId r:id="rId40"/>
  </p:notesMasterIdLst>
  <p:sldIdLst>
    <p:sldId id="1686" r:id="rId2"/>
    <p:sldId id="1688" r:id="rId3"/>
    <p:sldId id="1689" r:id="rId4"/>
    <p:sldId id="1690" r:id="rId5"/>
    <p:sldId id="1691" r:id="rId6"/>
    <p:sldId id="1692" r:id="rId7"/>
    <p:sldId id="1693" r:id="rId8"/>
    <p:sldId id="1694" r:id="rId9"/>
    <p:sldId id="1695" r:id="rId10"/>
    <p:sldId id="1696" r:id="rId11"/>
    <p:sldId id="1697" r:id="rId12"/>
    <p:sldId id="1698" r:id="rId13"/>
    <p:sldId id="1699" r:id="rId14"/>
    <p:sldId id="1700" r:id="rId15"/>
    <p:sldId id="1701" r:id="rId16"/>
    <p:sldId id="1702" r:id="rId17"/>
    <p:sldId id="1703" r:id="rId18"/>
    <p:sldId id="1704" r:id="rId19"/>
    <p:sldId id="1705" r:id="rId20"/>
    <p:sldId id="1706" r:id="rId21"/>
    <p:sldId id="1707" r:id="rId22"/>
    <p:sldId id="1708" r:id="rId23"/>
    <p:sldId id="1709" r:id="rId24"/>
    <p:sldId id="1710" r:id="rId25"/>
    <p:sldId id="1723" r:id="rId26"/>
    <p:sldId id="1724" r:id="rId27"/>
    <p:sldId id="1711" r:id="rId28"/>
    <p:sldId id="1712" r:id="rId29"/>
    <p:sldId id="1713" r:id="rId30"/>
    <p:sldId id="1714" r:id="rId31"/>
    <p:sldId id="1715" r:id="rId32"/>
    <p:sldId id="1716" r:id="rId33"/>
    <p:sldId id="1717" r:id="rId34"/>
    <p:sldId id="1718" r:id="rId35"/>
    <p:sldId id="1719" r:id="rId36"/>
    <p:sldId id="1720" r:id="rId37"/>
    <p:sldId id="1721" r:id="rId38"/>
    <p:sldId id="1722" r:id="rId39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41"/>
      <p:bold r:id="rId42"/>
      <p:italic r:id="rId43"/>
      <p:boldItalic r:id="rId44"/>
    </p:embeddedFont>
    <p:embeddedFont>
      <p:font typeface="Calibri Light" panose="020F0302020204030204" pitchFamily="34" charset="0"/>
      <p:regular r:id="rId45"/>
      <p:italic r:id="rId4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579013A-5C9E-4842-ADDD-109754178219}" v="1" dt="2022-09-14T06:38:08.57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6" autoAdjust="0"/>
    <p:restoredTop sz="85975" autoAdjust="0"/>
  </p:normalViewPr>
  <p:slideViewPr>
    <p:cSldViewPr snapToGrid="0">
      <p:cViewPr varScale="1">
        <p:scale>
          <a:sx n="175" d="100"/>
          <a:sy n="175" d="100"/>
        </p:scale>
        <p:origin x="3048" y="13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2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4.fntdata"/><Relationship Id="rId52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3.fntdata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microsoft.com/office/2016/11/relationships/changesInfo" Target="changesInfos/changesInfo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6.fntdata"/><Relationship Id="rId20" Type="http://schemas.openxmlformats.org/officeDocument/2006/relationships/slide" Target="slides/slide19.xml"/><Relationship Id="rId41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tonio Liccardi" userId="12f146fe-f5a6-49a1-9eba-e1e2cc91e37c" providerId="ADAL" clId="{22197D44-DC9A-42D9-B32B-FE5772CC4AE0}"/>
    <pc:docChg chg="modSld">
      <pc:chgData name="Antonio Liccardi" userId="12f146fe-f5a6-49a1-9eba-e1e2cc91e37c" providerId="ADAL" clId="{22197D44-DC9A-42D9-B32B-FE5772CC4AE0}" dt="2022-07-31T09:58:28.559" v="1" actId="20577"/>
      <pc:docMkLst>
        <pc:docMk/>
      </pc:docMkLst>
      <pc:sldChg chg="modSp mod">
        <pc:chgData name="Antonio Liccardi" userId="12f146fe-f5a6-49a1-9eba-e1e2cc91e37c" providerId="ADAL" clId="{22197D44-DC9A-42D9-B32B-FE5772CC4AE0}" dt="2022-07-31T09:58:28.559" v="1" actId="20577"/>
        <pc:sldMkLst>
          <pc:docMk/>
          <pc:sldMk cId="977987139" sldId="1688"/>
        </pc:sldMkLst>
        <pc:spChg chg="mod">
          <ac:chgData name="Antonio Liccardi" userId="12f146fe-f5a6-49a1-9eba-e1e2cc91e37c" providerId="ADAL" clId="{22197D44-DC9A-42D9-B32B-FE5772CC4AE0}" dt="2022-07-31T09:58:28.559" v="1" actId="20577"/>
          <ac:spMkLst>
            <pc:docMk/>
            <pc:sldMk cId="977987139" sldId="1688"/>
            <ac:spMk id="3" creationId="{F2537A18-974A-DB42-9746-A23E69E82357}"/>
          </ac:spMkLst>
        </pc:spChg>
      </pc:sldChg>
    </pc:docChg>
  </pc:docChgLst>
  <pc:docChgLst>
    <pc:chgData name="Antonio Liccardi" userId="12f146fe-f5a6-49a1-9eba-e1e2cc91e37c" providerId="ADAL" clId="{5F1AE2EA-7AE7-485D-9E7F-FB10576E97AF}"/>
    <pc:docChg chg="custSel delSld modSld modShowInfo">
      <pc:chgData name="Antonio Liccardi" userId="12f146fe-f5a6-49a1-9eba-e1e2cc91e37c" providerId="ADAL" clId="{5F1AE2EA-7AE7-485D-9E7F-FB10576E97AF}" dt="2021-09-27T09:08:50.417" v="53" actId="20577"/>
      <pc:docMkLst>
        <pc:docMk/>
      </pc:docMkLst>
      <pc:sldChg chg="modSp mod">
        <pc:chgData name="Antonio Liccardi" userId="12f146fe-f5a6-49a1-9eba-e1e2cc91e37c" providerId="ADAL" clId="{5F1AE2EA-7AE7-485D-9E7F-FB10576E97AF}" dt="2021-09-27T09:08:50.417" v="53" actId="20577"/>
        <pc:sldMkLst>
          <pc:docMk/>
          <pc:sldMk cId="3883609146" sldId="295"/>
        </pc:sldMkLst>
        <pc:spChg chg="mod">
          <ac:chgData name="Antonio Liccardi" userId="12f146fe-f5a6-49a1-9eba-e1e2cc91e37c" providerId="ADAL" clId="{5F1AE2EA-7AE7-485D-9E7F-FB10576E97AF}" dt="2021-09-27T09:08:50.417" v="53" actId="20577"/>
          <ac:spMkLst>
            <pc:docMk/>
            <pc:sldMk cId="3883609146" sldId="295"/>
            <ac:spMk id="3" creationId="{08FDBA3D-3A46-E54B-850D-72B089550DFC}"/>
          </ac:spMkLst>
        </pc:spChg>
      </pc:sldChg>
      <pc:sldChg chg="del">
        <pc:chgData name="Antonio Liccardi" userId="12f146fe-f5a6-49a1-9eba-e1e2cc91e37c" providerId="ADAL" clId="{5F1AE2EA-7AE7-485D-9E7F-FB10576E97AF}" dt="2021-09-19T22:56:43.409" v="0" actId="47"/>
        <pc:sldMkLst>
          <pc:docMk/>
          <pc:sldMk cId="1494990026" sldId="1687"/>
        </pc:sldMkLst>
      </pc:sldChg>
      <pc:sldChg chg="addSp delSp modSp mod">
        <pc:chgData name="Antonio Liccardi" userId="12f146fe-f5a6-49a1-9eba-e1e2cc91e37c" providerId="ADAL" clId="{5F1AE2EA-7AE7-485D-9E7F-FB10576E97AF}" dt="2021-09-19T23:01:44.139" v="20" actId="20577"/>
        <pc:sldMkLst>
          <pc:docMk/>
          <pc:sldMk cId="1363792978" sldId="1723"/>
        </pc:sldMkLst>
        <pc:spChg chg="mod">
          <ac:chgData name="Antonio Liccardi" userId="12f146fe-f5a6-49a1-9eba-e1e2cc91e37c" providerId="ADAL" clId="{5F1AE2EA-7AE7-485D-9E7F-FB10576E97AF}" dt="2021-09-19T23:01:44.139" v="20" actId="20577"/>
          <ac:spMkLst>
            <pc:docMk/>
            <pc:sldMk cId="1363792978" sldId="1723"/>
            <ac:spMk id="3" creationId="{DF093D02-B9B1-D64C-A66F-CB9E50311A28}"/>
          </ac:spMkLst>
        </pc:spChg>
        <pc:picChg chg="del">
          <ac:chgData name="Antonio Liccardi" userId="12f146fe-f5a6-49a1-9eba-e1e2cc91e37c" providerId="ADAL" clId="{5F1AE2EA-7AE7-485D-9E7F-FB10576E97AF}" dt="2021-09-19T23:01:27.038" v="1" actId="478"/>
          <ac:picMkLst>
            <pc:docMk/>
            <pc:sldMk cId="1363792978" sldId="1723"/>
            <ac:picMk id="5" creationId="{5BDB40A9-2905-8841-8107-5596F316A9B6}"/>
          </ac:picMkLst>
        </pc:picChg>
        <pc:picChg chg="add mod">
          <ac:chgData name="Antonio Liccardi" userId="12f146fe-f5a6-49a1-9eba-e1e2cc91e37c" providerId="ADAL" clId="{5F1AE2EA-7AE7-485D-9E7F-FB10576E97AF}" dt="2021-09-19T23:01:39.444" v="6" actId="14100"/>
          <ac:picMkLst>
            <pc:docMk/>
            <pc:sldMk cId="1363792978" sldId="1723"/>
            <ac:picMk id="1026" creationId="{3E0F456D-3C9E-4AB2-ABA5-45CD867F7487}"/>
          </ac:picMkLst>
        </pc:picChg>
      </pc:sldChg>
      <pc:sldChg chg="addSp delSp modSp mod">
        <pc:chgData name="Antonio Liccardi" userId="12f146fe-f5a6-49a1-9eba-e1e2cc91e37c" providerId="ADAL" clId="{5F1AE2EA-7AE7-485D-9E7F-FB10576E97AF}" dt="2021-09-19T23:02:02.702" v="38" actId="20577"/>
        <pc:sldMkLst>
          <pc:docMk/>
          <pc:sldMk cId="3810929388" sldId="1724"/>
        </pc:sldMkLst>
        <pc:spChg chg="mod">
          <ac:chgData name="Antonio Liccardi" userId="12f146fe-f5a6-49a1-9eba-e1e2cc91e37c" providerId="ADAL" clId="{5F1AE2EA-7AE7-485D-9E7F-FB10576E97AF}" dt="2021-09-19T23:02:02.702" v="38" actId="20577"/>
          <ac:spMkLst>
            <pc:docMk/>
            <pc:sldMk cId="3810929388" sldId="1724"/>
            <ac:spMk id="3" creationId="{DF093D02-B9B1-D64C-A66F-CB9E50311A28}"/>
          </ac:spMkLst>
        </pc:spChg>
        <pc:picChg chg="del">
          <ac:chgData name="Antonio Liccardi" userId="12f146fe-f5a6-49a1-9eba-e1e2cc91e37c" providerId="ADAL" clId="{5F1AE2EA-7AE7-485D-9E7F-FB10576E97AF}" dt="2021-09-19T23:01:54.041" v="21" actId="478"/>
          <ac:picMkLst>
            <pc:docMk/>
            <pc:sldMk cId="3810929388" sldId="1724"/>
            <ac:picMk id="2" creationId="{7756FBE1-CECB-6648-8DDB-49A4E621C00E}"/>
          </ac:picMkLst>
        </pc:picChg>
        <pc:picChg chg="add mod">
          <ac:chgData name="Antonio Liccardi" userId="12f146fe-f5a6-49a1-9eba-e1e2cc91e37c" providerId="ADAL" clId="{5F1AE2EA-7AE7-485D-9E7F-FB10576E97AF}" dt="2021-09-19T23:01:57.612" v="23" actId="1076"/>
          <ac:picMkLst>
            <pc:docMk/>
            <pc:sldMk cId="3810929388" sldId="1724"/>
            <ac:picMk id="2050" creationId="{AB143EB5-DA56-40E5-874B-75FE4EEA570F}"/>
          </ac:picMkLst>
        </pc:picChg>
      </pc:sldChg>
    </pc:docChg>
  </pc:docChgLst>
  <pc:docChgLst>
    <pc:chgData name="Antonio Liccardi" userId="12f146fe-f5a6-49a1-9eba-e1e2cc91e37c" providerId="ADAL" clId="{453D106D-C5FA-42BC-84E2-36AD89CEBD91}"/>
    <pc:docChg chg="delSld">
      <pc:chgData name="Antonio Liccardi" userId="12f146fe-f5a6-49a1-9eba-e1e2cc91e37c" providerId="ADAL" clId="{453D106D-C5FA-42BC-84E2-36AD89CEBD91}" dt="2021-09-19T09:33:44.755" v="0" actId="47"/>
      <pc:docMkLst>
        <pc:docMk/>
      </pc:docMkLst>
      <pc:sldChg chg="del">
        <pc:chgData name="Antonio Liccardi" userId="12f146fe-f5a6-49a1-9eba-e1e2cc91e37c" providerId="ADAL" clId="{453D106D-C5FA-42BC-84E2-36AD89CEBD91}" dt="2021-09-19T09:33:44.755" v="0" actId="47"/>
        <pc:sldMkLst>
          <pc:docMk/>
          <pc:sldMk cId="2052988726" sldId="1685"/>
        </pc:sldMkLst>
      </pc:sldChg>
    </pc:docChg>
  </pc:docChgLst>
  <pc:docChgLst>
    <pc:chgData name="Antonio Liccardi" userId="12f146fe-f5a6-49a1-9eba-e1e2cc91e37c" providerId="ADAL" clId="{511FA0E6-C7DB-4D98-B17C-099003B9C601}"/>
    <pc:docChg chg="undo custSel modSld">
      <pc:chgData name="Antonio Liccardi" userId="12f146fe-f5a6-49a1-9eba-e1e2cc91e37c" providerId="ADAL" clId="{511FA0E6-C7DB-4D98-B17C-099003B9C601}" dt="2022-04-08T08:56:12.443" v="32" actId="478"/>
      <pc:docMkLst>
        <pc:docMk/>
      </pc:docMkLst>
      <pc:sldChg chg="delSp mod">
        <pc:chgData name="Antonio Liccardi" userId="12f146fe-f5a6-49a1-9eba-e1e2cc91e37c" providerId="ADAL" clId="{511FA0E6-C7DB-4D98-B17C-099003B9C601}" dt="2022-04-08T08:56:12.443" v="32" actId="478"/>
        <pc:sldMkLst>
          <pc:docMk/>
          <pc:sldMk cId="2083830323" sldId="1686"/>
        </pc:sldMkLst>
        <pc:spChg chg="del">
          <ac:chgData name="Antonio Liccardi" userId="12f146fe-f5a6-49a1-9eba-e1e2cc91e37c" providerId="ADAL" clId="{511FA0E6-C7DB-4D98-B17C-099003B9C601}" dt="2022-04-08T08:56:12.443" v="32" actId="478"/>
          <ac:spMkLst>
            <pc:docMk/>
            <pc:sldMk cId="2083830323" sldId="1686"/>
            <ac:spMk id="5" creationId="{9E931B21-A940-4F41-AF64-BD46B8DDA92A}"/>
          </ac:spMkLst>
        </pc:spChg>
      </pc:sldChg>
      <pc:sldChg chg="addSp delSp mod">
        <pc:chgData name="Antonio Liccardi" userId="12f146fe-f5a6-49a1-9eba-e1e2cc91e37c" providerId="ADAL" clId="{511FA0E6-C7DB-4D98-B17C-099003B9C601}" dt="2022-04-07T12:50:13.239" v="2" actId="478"/>
        <pc:sldMkLst>
          <pc:docMk/>
          <pc:sldMk cId="2790393665" sldId="1689"/>
        </pc:sldMkLst>
        <pc:spChg chg="add del">
          <ac:chgData name="Antonio Liccardi" userId="12f146fe-f5a6-49a1-9eba-e1e2cc91e37c" providerId="ADAL" clId="{511FA0E6-C7DB-4D98-B17C-099003B9C601}" dt="2022-04-07T12:50:13.239" v="2" actId="478"/>
          <ac:spMkLst>
            <pc:docMk/>
            <pc:sldMk cId="2790393665" sldId="1689"/>
            <ac:spMk id="3" creationId="{D9B9E25C-4564-F940-A6A3-63FF17F074DC}"/>
          </ac:spMkLst>
        </pc:spChg>
      </pc:sldChg>
      <pc:sldChg chg="addSp delSp modSp mod">
        <pc:chgData name="Antonio Liccardi" userId="12f146fe-f5a6-49a1-9eba-e1e2cc91e37c" providerId="ADAL" clId="{511FA0E6-C7DB-4D98-B17C-099003B9C601}" dt="2022-04-07T12:53:49.426" v="7" actId="1076"/>
        <pc:sldMkLst>
          <pc:docMk/>
          <pc:sldMk cId="260648878" sldId="1692"/>
        </pc:sldMkLst>
        <pc:spChg chg="del">
          <ac:chgData name="Antonio Liccardi" userId="12f146fe-f5a6-49a1-9eba-e1e2cc91e37c" providerId="ADAL" clId="{511FA0E6-C7DB-4D98-B17C-099003B9C601}" dt="2022-04-07T12:50:35.172" v="3" actId="478"/>
          <ac:spMkLst>
            <pc:docMk/>
            <pc:sldMk cId="260648878" sldId="1692"/>
            <ac:spMk id="4" creationId="{2C5A7D4F-3D11-2B44-9B2B-E196EAC33F20}"/>
          </ac:spMkLst>
        </pc:spChg>
        <pc:picChg chg="mod">
          <ac:chgData name="Antonio Liccardi" userId="12f146fe-f5a6-49a1-9eba-e1e2cc91e37c" providerId="ADAL" clId="{511FA0E6-C7DB-4D98-B17C-099003B9C601}" dt="2022-04-07T12:53:42.877" v="4" actId="1076"/>
          <ac:picMkLst>
            <pc:docMk/>
            <pc:sldMk cId="260648878" sldId="1692"/>
            <ac:picMk id="5" creationId="{6F4BBC77-E479-E347-AF89-05EB5E5E273C}"/>
          </ac:picMkLst>
        </pc:picChg>
        <pc:picChg chg="add mod">
          <ac:chgData name="Antonio Liccardi" userId="12f146fe-f5a6-49a1-9eba-e1e2cc91e37c" providerId="ADAL" clId="{511FA0E6-C7DB-4D98-B17C-099003B9C601}" dt="2022-04-07T12:53:49.426" v="7" actId="1076"/>
          <ac:picMkLst>
            <pc:docMk/>
            <pc:sldMk cId="260648878" sldId="1692"/>
            <ac:picMk id="1026" creationId="{48A7A684-4421-4FCD-80CD-45CA43B74977}"/>
          </ac:picMkLst>
        </pc:picChg>
      </pc:sldChg>
      <pc:sldChg chg="delSp mod">
        <pc:chgData name="Antonio Liccardi" userId="12f146fe-f5a6-49a1-9eba-e1e2cc91e37c" providerId="ADAL" clId="{511FA0E6-C7DB-4D98-B17C-099003B9C601}" dt="2022-04-07T13:56:11.894" v="8" actId="478"/>
        <pc:sldMkLst>
          <pc:docMk/>
          <pc:sldMk cId="3217101021" sldId="1702"/>
        </pc:sldMkLst>
        <pc:spChg chg="del">
          <ac:chgData name="Antonio Liccardi" userId="12f146fe-f5a6-49a1-9eba-e1e2cc91e37c" providerId="ADAL" clId="{511FA0E6-C7DB-4D98-B17C-099003B9C601}" dt="2022-04-07T13:56:11.894" v="8" actId="478"/>
          <ac:spMkLst>
            <pc:docMk/>
            <pc:sldMk cId="3217101021" sldId="1702"/>
            <ac:spMk id="4" creationId="{02100200-8D3B-FD4E-BDCE-64912B2A102B}"/>
          </ac:spMkLst>
        </pc:spChg>
      </pc:sldChg>
      <pc:sldChg chg="delSp mod">
        <pc:chgData name="Antonio Liccardi" userId="12f146fe-f5a6-49a1-9eba-e1e2cc91e37c" providerId="ADAL" clId="{511FA0E6-C7DB-4D98-B17C-099003B9C601}" dt="2022-04-07T13:56:41.196" v="9" actId="478"/>
        <pc:sldMkLst>
          <pc:docMk/>
          <pc:sldMk cId="3484337286" sldId="1703"/>
        </pc:sldMkLst>
        <pc:spChg chg="del">
          <ac:chgData name="Antonio Liccardi" userId="12f146fe-f5a6-49a1-9eba-e1e2cc91e37c" providerId="ADAL" clId="{511FA0E6-C7DB-4D98-B17C-099003B9C601}" dt="2022-04-07T13:56:41.196" v="9" actId="478"/>
          <ac:spMkLst>
            <pc:docMk/>
            <pc:sldMk cId="3484337286" sldId="1703"/>
            <ac:spMk id="3" creationId="{52DEAD80-2C28-B642-B6C4-CB71BA90F4C0}"/>
          </ac:spMkLst>
        </pc:spChg>
      </pc:sldChg>
      <pc:sldChg chg="delSp mod">
        <pc:chgData name="Antonio Liccardi" userId="12f146fe-f5a6-49a1-9eba-e1e2cc91e37c" providerId="ADAL" clId="{511FA0E6-C7DB-4D98-B17C-099003B9C601}" dt="2022-04-07T13:57:17.489" v="10" actId="478"/>
        <pc:sldMkLst>
          <pc:docMk/>
          <pc:sldMk cId="3637206477" sldId="1705"/>
        </pc:sldMkLst>
        <pc:spChg chg="del">
          <ac:chgData name="Antonio Liccardi" userId="12f146fe-f5a6-49a1-9eba-e1e2cc91e37c" providerId="ADAL" clId="{511FA0E6-C7DB-4D98-B17C-099003B9C601}" dt="2022-04-07T13:57:17.489" v="10" actId="478"/>
          <ac:spMkLst>
            <pc:docMk/>
            <pc:sldMk cId="3637206477" sldId="1705"/>
            <ac:spMk id="3" creationId="{EDF2A9B2-744B-954D-A254-EDBC7BBD38EF}"/>
          </ac:spMkLst>
        </pc:spChg>
      </pc:sldChg>
      <pc:sldChg chg="delSp mod">
        <pc:chgData name="Antonio Liccardi" userId="12f146fe-f5a6-49a1-9eba-e1e2cc91e37c" providerId="ADAL" clId="{511FA0E6-C7DB-4D98-B17C-099003B9C601}" dt="2022-04-07T13:57:25.004" v="11" actId="478"/>
        <pc:sldMkLst>
          <pc:docMk/>
          <pc:sldMk cId="673643875" sldId="1706"/>
        </pc:sldMkLst>
        <pc:spChg chg="del">
          <ac:chgData name="Antonio Liccardi" userId="12f146fe-f5a6-49a1-9eba-e1e2cc91e37c" providerId="ADAL" clId="{511FA0E6-C7DB-4D98-B17C-099003B9C601}" dt="2022-04-07T13:57:25.004" v="11" actId="478"/>
          <ac:spMkLst>
            <pc:docMk/>
            <pc:sldMk cId="673643875" sldId="1706"/>
            <ac:spMk id="3" creationId="{69F2302C-E2C9-F944-A2F3-0E4D85502BCA}"/>
          </ac:spMkLst>
        </pc:spChg>
      </pc:sldChg>
      <pc:sldChg chg="delSp mod">
        <pc:chgData name="Antonio Liccardi" userId="12f146fe-f5a6-49a1-9eba-e1e2cc91e37c" providerId="ADAL" clId="{511FA0E6-C7DB-4D98-B17C-099003B9C601}" dt="2022-04-07T13:57:49.651" v="12" actId="478"/>
        <pc:sldMkLst>
          <pc:docMk/>
          <pc:sldMk cId="2572501634" sldId="1708"/>
        </pc:sldMkLst>
        <pc:spChg chg="del">
          <ac:chgData name="Antonio Liccardi" userId="12f146fe-f5a6-49a1-9eba-e1e2cc91e37c" providerId="ADAL" clId="{511FA0E6-C7DB-4D98-B17C-099003B9C601}" dt="2022-04-07T13:57:49.651" v="12" actId="478"/>
          <ac:spMkLst>
            <pc:docMk/>
            <pc:sldMk cId="2572501634" sldId="1708"/>
            <ac:spMk id="3" creationId="{3F8F6B18-BD42-D648-981E-A76A0EC27B7B}"/>
          </ac:spMkLst>
        </pc:spChg>
      </pc:sldChg>
      <pc:sldChg chg="delSp mod">
        <pc:chgData name="Antonio Liccardi" userId="12f146fe-f5a6-49a1-9eba-e1e2cc91e37c" providerId="ADAL" clId="{511FA0E6-C7DB-4D98-B17C-099003B9C601}" dt="2022-04-07T13:57:53.402" v="13" actId="478"/>
        <pc:sldMkLst>
          <pc:docMk/>
          <pc:sldMk cId="115315554" sldId="1709"/>
        </pc:sldMkLst>
        <pc:spChg chg="del">
          <ac:chgData name="Antonio Liccardi" userId="12f146fe-f5a6-49a1-9eba-e1e2cc91e37c" providerId="ADAL" clId="{511FA0E6-C7DB-4D98-B17C-099003B9C601}" dt="2022-04-07T13:57:53.402" v="13" actId="478"/>
          <ac:spMkLst>
            <pc:docMk/>
            <pc:sldMk cId="115315554" sldId="1709"/>
            <ac:spMk id="3" creationId="{57E7E1FE-525F-1C45-9779-4C4E3B1365C1}"/>
          </ac:spMkLst>
        </pc:spChg>
      </pc:sldChg>
      <pc:sldChg chg="delSp mod">
        <pc:chgData name="Antonio Liccardi" userId="12f146fe-f5a6-49a1-9eba-e1e2cc91e37c" providerId="ADAL" clId="{511FA0E6-C7DB-4D98-B17C-099003B9C601}" dt="2022-04-07T14:22:48.932" v="26" actId="478"/>
        <pc:sldMkLst>
          <pc:docMk/>
          <pc:sldMk cId="480751023" sldId="1711"/>
        </pc:sldMkLst>
        <pc:spChg chg="del">
          <ac:chgData name="Antonio Liccardi" userId="12f146fe-f5a6-49a1-9eba-e1e2cc91e37c" providerId="ADAL" clId="{511FA0E6-C7DB-4D98-B17C-099003B9C601}" dt="2022-04-07T14:22:48.932" v="26" actId="478"/>
          <ac:spMkLst>
            <pc:docMk/>
            <pc:sldMk cId="480751023" sldId="1711"/>
            <ac:spMk id="4" creationId="{3C444B14-AA93-B948-88E7-F2B3AB622D53}"/>
          </ac:spMkLst>
        </pc:spChg>
      </pc:sldChg>
      <pc:sldChg chg="delSp mod">
        <pc:chgData name="Antonio Liccardi" userId="12f146fe-f5a6-49a1-9eba-e1e2cc91e37c" providerId="ADAL" clId="{511FA0E6-C7DB-4D98-B17C-099003B9C601}" dt="2022-04-07T14:23:02.164" v="27" actId="478"/>
        <pc:sldMkLst>
          <pc:docMk/>
          <pc:sldMk cId="2919562176" sldId="1713"/>
        </pc:sldMkLst>
        <pc:spChg chg="del">
          <ac:chgData name="Antonio Liccardi" userId="12f146fe-f5a6-49a1-9eba-e1e2cc91e37c" providerId="ADAL" clId="{511FA0E6-C7DB-4D98-B17C-099003B9C601}" dt="2022-04-07T14:23:02.164" v="27" actId="478"/>
          <ac:spMkLst>
            <pc:docMk/>
            <pc:sldMk cId="2919562176" sldId="1713"/>
            <ac:spMk id="5" creationId="{111714B3-9005-CA46-B886-FDF089F5CEF5}"/>
          </ac:spMkLst>
        </pc:spChg>
      </pc:sldChg>
      <pc:sldChg chg="delSp mod">
        <pc:chgData name="Antonio Liccardi" userId="12f146fe-f5a6-49a1-9eba-e1e2cc91e37c" providerId="ADAL" clId="{511FA0E6-C7DB-4D98-B17C-099003B9C601}" dt="2022-04-07T14:23:19.762" v="28" actId="478"/>
        <pc:sldMkLst>
          <pc:docMk/>
          <pc:sldMk cId="2509530364" sldId="1715"/>
        </pc:sldMkLst>
        <pc:spChg chg="del">
          <ac:chgData name="Antonio Liccardi" userId="12f146fe-f5a6-49a1-9eba-e1e2cc91e37c" providerId="ADAL" clId="{511FA0E6-C7DB-4D98-B17C-099003B9C601}" dt="2022-04-07T14:23:19.762" v="28" actId="478"/>
          <ac:spMkLst>
            <pc:docMk/>
            <pc:sldMk cId="2509530364" sldId="1715"/>
            <ac:spMk id="5" creationId="{DCD1EFC8-B7F0-3F4F-8BE6-6B85D6EF5385}"/>
          </ac:spMkLst>
        </pc:spChg>
      </pc:sldChg>
      <pc:sldChg chg="modSp mod">
        <pc:chgData name="Antonio Liccardi" userId="12f146fe-f5a6-49a1-9eba-e1e2cc91e37c" providerId="ADAL" clId="{511FA0E6-C7DB-4D98-B17C-099003B9C601}" dt="2022-04-07T14:23:44.514" v="31" actId="20577"/>
        <pc:sldMkLst>
          <pc:docMk/>
          <pc:sldMk cId="3245172612" sldId="1720"/>
        </pc:sldMkLst>
        <pc:spChg chg="mod">
          <ac:chgData name="Antonio Liccardi" userId="12f146fe-f5a6-49a1-9eba-e1e2cc91e37c" providerId="ADAL" clId="{511FA0E6-C7DB-4D98-B17C-099003B9C601}" dt="2022-04-07T14:23:44.514" v="31" actId="20577"/>
          <ac:spMkLst>
            <pc:docMk/>
            <pc:sldMk cId="3245172612" sldId="1720"/>
            <ac:spMk id="2" creationId="{0ACC5097-B55C-4449-9E07-C0247390BBDB}"/>
          </ac:spMkLst>
        </pc:spChg>
      </pc:sldChg>
      <pc:sldChg chg="delSp modSp mod">
        <pc:chgData name="Antonio Liccardi" userId="12f146fe-f5a6-49a1-9eba-e1e2cc91e37c" providerId="ADAL" clId="{511FA0E6-C7DB-4D98-B17C-099003B9C601}" dt="2022-04-07T14:16:41.369" v="25" actId="20577"/>
        <pc:sldMkLst>
          <pc:docMk/>
          <pc:sldMk cId="1363792978" sldId="1723"/>
        </pc:sldMkLst>
        <pc:spChg chg="mod">
          <ac:chgData name="Antonio Liccardi" userId="12f146fe-f5a6-49a1-9eba-e1e2cc91e37c" providerId="ADAL" clId="{511FA0E6-C7DB-4D98-B17C-099003B9C601}" dt="2022-04-07T14:16:41.369" v="25" actId="20577"/>
          <ac:spMkLst>
            <pc:docMk/>
            <pc:sldMk cId="1363792978" sldId="1723"/>
            <ac:spMk id="3" creationId="{DF093D02-B9B1-D64C-A66F-CB9E50311A28}"/>
          </ac:spMkLst>
        </pc:spChg>
        <pc:spChg chg="del">
          <ac:chgData name="Antonio Liccardi" userId="12f146fe-f5a6-49a1-9eba-e1e2cc91e37c" providerId="ADAL" clId="{511FA0E6-C7DB-4D98-B17C-099003B9C601}" dt="2022-04-07T13:58:19.260" v="14" actId="478"/>
          <ac:spMkLst>
            <pc:docMk/>
            <pc:sldMk cId="1363792978" sldId="1723"/>
            <ac:spMk id="4" creationId="{7C8019B0-F586-6341-A417-992BE837FD74}"/>
          </ac:spMkLst>
        </pc:spChg>
      </pc:sldChg>
    </pc:docChg>
  </pc:docChgLst>
  <pc:docChgLst>
    <pc:chgData name="Antonio Venditti" userId="05071b69-cdab-4f15-9620-466c2b238aec" providerId="ADAL" clId="{5579013A-5C9E-4842-ADDD-109754178219}"/>
    <pc:docChg chg="custSel delSld modSld modMainMaster">
      <pc:chgData name="Antonio Venditti" userId="05071b69-cdab-4f15-9620-466c2b238aec" providerId="ADAL" clId="{5579013A-5C9E-4842-ADDD-109754178219}" dt="2022-09-14T06:42:35.408" v="24" actId="47"/>
      <pc:docMkLst>
        <pc:docMk/>
      </pc:docMkLst>
      <pc:sldChg chg="del">
        <pc:chgData name="Antonio Venditti" userId="05071b69-cdab-4f15-9620-466c2b238aec" providerId="ADAL" clId="{5579013A-5C9E-4842-ADDD-109754178219}" dt="2022-09-14T06:38:12.510" v="5" actId="47"/>
        <pc:sldMkLst>
          <pc:docMk/>
          <pc:sldMk cId="0" sldId="256"/>
        </pc:sldMkLst>
      </pc:sldChg>
      <pc:sldChg chg="del">
        <pc:chgData name="Antonio Venditti" userId="05071b69-cdab-4f15-9620-466c2b238aec" providerId="ADAL" clId="{5579013A-5C9E-4842-ADDD-109754178219}" dt="2022-09-14T06:42:35.408" v="24" actId="47"/>
        <pc:sldMkLst>
          <pc:docMk/>
          <pc:sldMk cId="0" sldId="293"/>
        </pc:sldMkLst>
      </pc:sldChg>
      <pc:sldChg chg="del">
        <pc:chgData name="Antonio Venditti" userId="05071b69-cdab-4f15-9620-466c2b238aec" providerId="ADAL" clId="{5579013A-5C9E-4842-ADDD-109754178219}" dt="2022-09-14T06:42:34.023" v="23" actId="47"/>
        <pc:sldMkLst>
          <pc:docMk/>
          <pc:sldMk cId="0" sldId="294"/>
        </pc:sldMkLst>
      </pc:sldChg>
      <pc:sldChg chg="del">
        <pc:chgData name="Antonio Venditti" userId="05071b69-cdab-4f15-9620-466c2b238aec" providerId="ADAL" clId="{5579013A-5C9E-4842-ADDD-109754178219}" dt="2022-09-14T06:38:13.349" v="6" actId="47"/>
        <pc:sldMkLst>
          <pc:docMk/>
          <pc:sldMk cId="3883609146" sldId="295"/>
        </pc:sldMkLst>
      </pc:sldChg>
      <pc:sldChg chg="modSp">
        <pc:chgData name="Antonio Venditti" userId="05071b69-cdab-4f15-9620-466c2b238aec" providerId="ADAL" clId="{5579013A-5C9E-4842-ADDD-109754178219}" dt="2022-09-14T06:38:08.576" v="0"/>
        <pc:sldMkLst>
          <pc:docMk/>
          <pc:sldMk cId="2083830323" sldId="1686"/>
        </pc:sldMkLst>
        <pc:spChg chg="mod">
          <ac:chgData name="Antonio Venditti" userId="05071b69-cdab-4f15-9620-466c2b238aec" providerId="ADAL" clId="{5579013A-5C9E-4842-ADDD-109754178219}" dt="2022-09-14T06:38:08.576" v="0"/>
          <ac:spMkLst>
            <pc:docMk/>
            <pc:sldMk cId="2083830323" sldId="1686"/>
            <ac:spMk id="3" creationId="{5B684D80-B918-0343-962F-80317DEE5CE3}"/>
          </ac:spMkLst>
        </pc:spChg>
      </pc:sldChg>
      <pc:sldChg chg="modSp mod">
        <pc:chgData name="Antonio Venditti" userId="05071b69-cdab-4f15-9620-466c2b238aec" providerId="ADAL" clId="{5579013A-5C9E-4842-ADDD-109754178219}" dt="2022-09-14T06:38:08.744" v="3" actId="27636"/>
        <pc:sldMkLst>
          <pc:docMk/>
          <pc:sldMk cId="977987139" sldId="1688"/>
        </pc:sldMkLst>
        <pc:spChg chg="mod">
          <ac:chgData name="Antonio Venditti" userId="05071b69-cdab-4f15-9620-466c2b238aec" providerId="ADAL" clId="{5579013A-5C9E-4842-ADDD-109754178219}" dt="2022-09-14T06:38:08.576" v="0"/>
          <ac:spMkLst>
            <pc:docMk/>
            <pc:sldMk cId="977987139" sldId="1688"/>
            <ac:spMk id="2" creationId="{5BF27964-D192-244D-97BC-97D895FFC852}"/>
          </ac:spMkLst>
        </pc:spChg>
        <pc:spChg chg="mod">
          <ac:chgData name="Antonio Venditti" userId="05071b69-cdab-4f15-9620-466c2b238aec" providerId="ADAL" clId="{5579013A-5C9E-4842-ADDD-109754178219}" dt="2022-09-14T06:38:08.744" v="3" actId="27636"/>
          <ac:spMkLst>
            <pc:docMk/>
            <pc:sldMk cId="977987139" sldId="1688"/>
            <ac:spMk id="3" creationId="{F2537A18-974A-DB42-9746-A23E69E82357}"/>
          </ac:spMkLst>
        </pc:spChg>
      </pc:sldChg>
      <pc:sldChg chg="modSp">
        <pc:chgData name="Antonio Venditti" userId="05071b69-cdab-4f15-9620-466c2b238aec" providerId="ADAL" clId="{5579013A-5C9E-4842-ADDD-109754178219}" dt="2022-09-14T06:38:08.576" v="0"/>
        <pc:sldMkLst>
          <pc:docMk/>
          <pc:sldMk cId="2790393665" sldId="1689"/>
        </pc:sldMkLst>
        <pc:spChg chg="mod">
          <ac:chgData name="Antonio Venditti" userId="05071b69-cdab-4f15-9620-466c2b238aec" providerId="ADAL" clId="{5579013A-5C9E-4842-ADDD-109754178219}" dt="2022-09-14T06:38:08.576" v="0"/>
          <ac:spMkLst>
            <pc:docMk/>
            <pc:sldMk cId="2790393665" sldId="1689"/>
            <ac:spMk id="2" creationId="{06873A4B-A6FE-A24F-BA8B-793DA8312E9C}"/>
          </ac:spMkLst>
        </pc:spChg>
      </pc:sldChg>
      <pc:sldChg chg="addSp modSp mod modClrScheme chgLayout">
        <pc:chgData name="Antonio Venditti" userId="05071b69-cdab-4f15-9620-466c2b238aec" providerId="ADAL" clId="{5579013A-5C9E-4842-ADDD-109754178219}" dt="2022-09-14T06:38:16.970" v="7" actId="700"/>
        <pc:sldMkLst>
          <pc:docMk/>
          <pc:sldMk cId="3375147206" sldId="1690"/>
        </pc:sldMkLst>
        <pc:spChg chg="add mod ord">
          <ac:chgData name="Antonio Venditti" userId="05071b69-cdab-4f15-9620-466c2b238aec" providerId="ADAL" clId="{5579013A-5C9E-4842-ADDD-109754178219}" dt="2022-09-14T06:38:16.970" v="7" actId="700"/>
          <ac:spMkLst>
            <pc:docMk/>
            <pc:sldMk cId="3375147206" sldId="1690"/>
            <ac:spMk id="2" creationId="{EC89C7FB-B2FC-BAE5-5527-2A6BC88BD446}"/>
          </ac:spMkLst>
        </pc:spChg>
        <pc:spChg chg="mod ord">
          <ac:chgData name="Antonio Venditti" userId="05071b69-cdab-4f15-9620-466c2b238aec" providerId="ADAL" clId="{5579013A-5C9E-4842-ADDD-109754178219}" dt="2022-09-14T06:38:16.970" v="7" actId="700"/>
          <ac:spMkLst>
            <pc:docMk/>
            <pc:sldMk cId="3375147206" sldId="1690"/>
            <ac:spMk id="4" creationId="{8516201B-3C93-F443-ADDD-76051ED84A75}"/>
          </ac:spMkLst>
        </pc:spChg>
      </pc:sldChg>
      <pc:sldChg chg="modSp">
        <pc:chgData name="Antonio Venditti" userId="05071b69-cdab-4f15-9620-466c2b238aec" providerId="ADAL" clId="{5579013A-5C9E-4842-ADDD-109754178219}" dt="2022-09-14T06:38:08.576" v="0"/>
        <pc:sldMkLst>
          <pc:docMk/>
          <pc:sldMk cId="515178157" sldId="1691"/>
        </pc:sldMkLst>
        <pc:spChg chg="mod">
          <ac:chgData name="Antonio Venditti" userId="05071b69-cdab-4f15-9620-466c2b238aec" providerId="ADAL" clId="{5579013A-5C9E-4842-ADDD-109754178219}" dt="2022-09-14T06:38:08.576" v="0"/>
          <ac:spMkLst>
            <pc:docMk/>
            <pc:sldMk cId="515178157" sldId="1691"/>
            <ac:spMk id="3" creationId="{E47C371F-9AF7-5441-9FC9-C1B1DBF309B2}"/>
          </ac:spMkLst>
        </pc:spChg>
      </pc:sldChg>
      <pc:sldChg chg="modSp">
        <pc:chgData name="Antonio Venditti" userId="05071b69-cdab-4f15-9620-466c2b238aec" providerId="ADAL" clId="{5579013A-5C9E-4842-ADDD-109754178219}" dt="2022-09-14T06:38:08.576" v="0"/>
        <pc:sldMkLst>
          <pc:docMk/>
          <pc:sldMk cId="260648878" sldId="1692"/>
        </pc:sldMkLst>
        <pc:spChg chg="mod">
          <ac:chgData name="Antonio Venditti" userId="05071b69-cdab-4f15-9620-466c2b238aec" providerId="ADAL" clId="{5579013A-5C9E-4842-ADDD-109754178219}" dt="2022-09-14T06:38:08.576" v="0"/>
          <ac:spMkLst>
            <pc:docMk/>
            <pc:sldMk cId="260648878" sldId="1692"/>
            <ac:spMk id="3" creationId="{8EB88B4D-23B0-7D49-B045-81C94CB0755B}"/>
          </ac:spMkLst>
        </pc:spChg>
      </pc:sldChg>
      <pc:sldChg chg="modSp">
        <pc:chgData name="Antonio Venditti" userId="05071b69-cdab-4f15-9620-466c2b238aec" providerId="ADAL" clId="{5579013A-5C9E-4842-ADDD-109754178219}" dt="2022-09-14T06:38:08.576" v="0"/>
        <pc:sldMkLst>
          <pc:docMk/>
          <pc:sldMk cId="2806303194" sldId="1693"/>
        </pc:sldMkLst>
        <pc:spChg chg="mod">
          <ac:chgData name="Antonio Venditti" userId="05071b69-cdab-4f15-9620-466c2b238aec" providerId="ADAL" clId="{5579013A-5C9E-4842-ADDD-109754178219}" dt="2022-09-14T06:38:08.576" v="0"/>
          <ac:spMkLst>
            <pc:docMk/>
            <pc:sldMk cId="2806303194" sldId="1693"/>
            <ac:spMk id="2" creationId="{E85E193E-2AD1-5948-B30C-AAB01EB4660C}"/>
          </ac:spMkLst>
        </pc:spChg>
        <pc:spChg chg="mod">
          <ac:chgData name="Antonio Venditti" userId="05071b69-cdab-4f15-9620-466c2b238aec" providerId="ADAL" clId="{5579013A-5C9E-4842-ADDD-109754178219}" dt="2022-09-14T06:38:08.576" v="0"/>
          <ac:spMkLst>
            <pc:docMk/>
            <pc:sldMk cId="2806303194" sldId="1693"/>
            <ac:spMk id="3" creationId="{57F5F2ED-10D5-9A48-A307-AFD06C7C67DE}"/>
          </ac:spMkLst>
        </pc:spChg>
      </pc:sldChg>
      <pc:sldChg chg="addSp modSp mod modClrScheme chgLayout">
        <pc:chgData name="Antonio Venditti" userId="05071b69-cdab-4f15-9620-466c2b238aec" providerId="ADAL" clId="{5579013A-5C9E-4842-ADDD-109754178219}" dt="2022-09-14T06:39:25.212" v="8" actId="700"/>
        <pc:sldMkLst>
          <pc:docMk/>
          <pc:sldMk cId="3700206955" sldId="1694"/>
        </pc:sldMkLst>
        <pc:spChg chg="add mod ord">
          <ac:chgData name="Antonio Venditti" userId="05071b69-cdab-4f15-9620-466c2b238aec" providerId="ADAL" clId="{5579013A-5C9E-4842-ADDD-109754178219}" dt="2022-09-14T06:39:25.212" v="8" actId="700"/>
          <ac:spMkLst>
            <pc:docMk/>
            <pc:sldMk cId="3700206955" sldId="1694"/>
            <ac:spMk id="2" creationId="{929367DB-8343-75A0-0814-E5BD826CE614}"/>
          </ac:spMkLst>
        </pc:spChg>
        <pc:spChg chg="mod ord">
          <ac:chgData name="Antonio Venditti" userId="05071b69-cdab-4f15-9620-466c2b238aec" providerId="ADAL" clId="{5579013A-5C9E-4842-ADDD-109754178219}" dt="2022-09-14T06:39:25.212" v="8" actId="700"/>
          <ac:spMkLst>
            <pc:docMk/>
            <pc:sldMk cId="3700206955" sldId="1694"/>
            <ac:spMk id="4" creationId="{C69E4D33-2934-D247-98A4-C44885C74CB8}"/>
          </ac:spMkLst>
        </pc:spChg>
      </pc:sldChg>
      <pc:sldChg chg="modSp">
        <pc:chgData name="Antonio Venditti" userId="05071b69-cdab-4f15-9620-466c2b238aec" providerId="ADAL" clId="{5579013A-5C9E-4842-ADDD-109754178219}" dt="2022-09-14T06:38:08.576" v="0"/>
        <pc:sldMkLst>
          <pc:docMk/>
          <pc:sldMk cId="2644074820" sldId="1695"/>
        </pc:sldMkLst>
        <pc:spChg chg="mod">
          <ac:chgData name="Antonio Venditti" userId="05071b69-cdab-4f15-9620-466c2b238aec" providerId="ADAL" clId="{5579013A-5C9E-4842-ADDD-109754178219}" dt="2022-09-14T06:38:08.576" v="0"/>
          <ac:spMkLst>
            <pc:docMk/>
            <pc:sldMk cId="2644074820" sldId="1695"/>
            <ac:spMk id="3" creationId="{D2578BF3-840B-1044-A5DC-06961F4CE83A}"/>
          </ac:spMkLst>
        </pc:spChg>
        <pc:spChg chg="mod">
          <ac:chgData name="Antonio Venditti" userId="05071b69-cdab-4f15-9620-466c2b238aec" providerId="ADAL" clId="{5579013A-5C9E-4842-ADDD-109754178219}" dt="2022-09-14T06:38:08.576" v="0"/>
          <ac:spMkLst>
            <pc:docMk/>
            <pc:sldMk cId="2644074820" sldId="1695"/>
            <ac:spMk id="4" creationId="{B45B5770-C411-004D-BE14-B0AF1F707DDA}"/>
          </ac:spMkLst>
        </pc:spChg>
      </pc:sldChg>
      <pc:sldChg chg="addSp delSp modSp mod modClrScheme chgLayout">
        <pc:chgData name="Antonio Venditti" userId="05071b69-cdab-4f15-9620-466c2b238aec" providerId="ADAL" clId="{5579013A-5C9E-4842-ADDD-109754178219}" dt="2022-09-14T06:40:25.765" v="14" actId="1076"/>
        <pc:sldMkLst>
          <pc:docMk/>
          <pc:sldMk cId="4286256707" sldId="1696"/>
        </pc:sldMkLst>
        <pc:spChg chg="add del mod ord">
          <ac:chgData name="Antonio Venditti" userId="05071b69-cdab-4f15-9620-466c2b238aec" providerId="ADAL" clId="{5579013A-5C9E-4842-ADDD-109754178219}" dt="2022-09-14T06:39:56.575" v="10" actId="700"/>
          <ac:spMkLst>
            <pc:docMk/>
            <pc:sldMk cId="4286256707" sldId="1696"/>
            <ac:spMk id="2" creationId="{4F95D160-82F6-B5A2-2443-E09D4E93A3C2}"/>
          </ac:spMkLst>
        </pc:spChg>
        <pc:spChg chg="add del mod ord">
          <ac:chgData name="Antonio Venditti" userId="05071b69-cdab-4f15-9620-466c2b238aec" providerId="ADAL" clId="{5579013A-5C9E-4842-ADDD-109754178219}" dt="2022-09-14T06:40:07.933" v="11" actId="700"/>
          <ac:spMkLst>
            <pc:docMk/>
            <pc:sldMk cId="4286256707" sldId="1696"/>
            <ac:spMk id="3" creationId="{BC16ED20-0B1B-2E76-6101-BB90B0103F13}"/>
          </ac:spMkLst>
        </pc:spChg>
        <pc:spChg chg="mod ord">
          <ac:chgData name="Antonio Venditti" userId="05071b69-cdab-4f15-9620-466c2b238aec" providerId="ADAL" clId="{5579013A-5C9E-4842-ADDD-109754178219}" dt="2022-09-14T06:40:25.765" v="14" actId="1076"/>
          <ac:spMkLst>
            <pc:docMk/>
            <pc:sldMk cId="4286256707" sldId="1696"/>
            <ac:spMk id="4" creationId="{7065D045-98B8-0E45-BDFC-060304ECA32C}"/>
          </ac:spMkLst>
        </pc:spChg>
        <pc:spChg chg="add del mod ord">
          <ac:chgData name="Antonio Venditti" userId="05071b69-cdab-4f15-9620-466c2b238aec" providerId="ADAL" clId="{5579013A-5C9E-4842-ADDD-109754178219}" dt="2022-09-14T06:40:20.014" v="13" actId="478"/>
          <ac:spMkLst>
            <pc:docMk/>
            <pc:sldMk cId="4286256707" sldId="1696"/>
            <ac:spMk id="5" creationId="{85AB20E0-6FFF-1467-5214-7615EFA68020}"/>
          </ac:spMkLst>
        </pc:spChg>
      </pc:sldChg>
      <pc:sldChg chg="modSp">
        <pc:chgData name="Antonio Venditti" userId="05071b69-cdab-4f15-9620-466c2b238aec" providerId="ADAL" clId="{5579013A-5C9E-4842-ADDD-109754178219}" dt="2022-09-14T06:38:08.576" v="0"/>
        <pc:sldMkLst>
          <pc:docMk/>
          <pc:sldMk cId="2586537705" sldId="1697"/>
        </pc:sldMkLst>
        <pc:spChg chg="mod">
          <ac:chgData name="Antonio Venditti" userId="05071b69-cdab-4f15-9620-466c2b238aec" providerId="ADAL" clId="{5579013A-5C9E-4842-ADDD-109754178219}" dt="2022-09-14T06:38:08.576" v="0"/>
          <ac:spMkLst>
            <pc:docMk/>
            <pc:sldMk cId="2586537705" sldId="1697"/>
            <ac:spMk id="3" creationId="{091BF5F6-EECD-034A-AEDF-E7CF98745409}"/>
          </ac:spMkLst>
        </pc:spChg>
        <pc:spChg chg="mod">
          <ac:chgData name="Antonio Venditti" userId="05071b69-cdab-4f15-9620-466c2b238aec" providerId="ADAL" clId="{5579013A-5C9E-4842-ADDD-109754178219}" dt="2022-09-14T06:38:08.576" v="0"/>
          <ac:spMkLst>
            <pc:docMk/>
            <pc:sldMk cId="2586537705" sldId="1697"/>
            <ac:spMk id="4" creationId="{A08BC9A0-B7C3-7949-B03E-CA9DB902B6E0}"/>
          </ac:spMkLst>
        </pc:spChg>
      </pc:sldChg>
      <pc:sldChg chg="modSp">
        <pc:chgData name="Antonio Venditti" userId="05071b69-cdab-4f15-9620-466c2b238aec" providerId="ADAL" clId="{5579013A-5C9E-4842-ADDD-109754178219}" dt="2022-09-14T06:38:08.576" v="0"/>
        <pc:sldMkLst>
          <pc:docMk/>
          <pc:sldMk cId="2048537445" sldId="1698"/>
        </pc:sldMkLst>
        <pc:spChg chg="mod">
          <ac:chgData name="Antonio Venditti" userId="05071b69-cdab-4f15-9620-466c2b238aec" providerId="ADAL" clId="{5579013A-5C9E-4842-ADDD-109754178219}" dt="2022-09-14T06:38:08.576" v="0"/>
          <ac:spMkLst>
            <pc:docMk/>
            <pc:sldMk cId="2048537445" sldId="1698"/>
            <ac:spMk id="3" creationId="{091BF5F6-EECD-034A-AEDF-E7CF98745409}"/>
          </ac:spMkLst>
        </pc:spChg>
        <pc:spChg chg="mod">
          <ac:chgData name="Antonio Venditti" userId="05071b69-cdab-4f15-9620-466c2b238aec" providerId="ADAL" clId="{5579013A-5C9E-4842-ADDD-109754178219}" dt="2022-09-14T06:38:08.576" v="0"/>
          <ac:spMkLst>
            <pc:docMk/>
            <pc:sldMk cId="2048537445" sldId="1698"/>
            <ac:spMk id="4" creationId="{A08BC9A0-B7C3-7949-B03E-CA9DB902B6E0}"/>
          </ac:spMkLst>
        </pc:spChg>
      </pc:sldChg>
      <pc:sldChg chg="modSp">
        <pc:chgData name="Antonio Venditti" userId="05071b69-cdab-4f15-9620-466c2b238aec" providerId="ADAL" clId="{5579013A-5C9E-4842-ADDD-109754178219}" dt="2022-09-14T06:38:08.576" v="0"/>
        <pc:sldMkLst>
          <pc:docMk/>
          <pc:sldMk cId="82575788" sldId="1699"/>
        </pc:sldMkLst>
        <pc:spChg chg="mod">
          <ac:chgData name="Antonio Venditti" userId="05071b69-cdab-4f15-9620-466c2b238aec" providerId="ADAL" clId="{5579013A-5C9E-4842-ADDD-109754178219}" dt="2022-09-14T06:38:08.576" v="0"/>
          <ac:spMkLst>
            <pc:docMk/>
            <pc:sldMk cId="82575788" sldId="1699"/>
            <ac:spMk id="2" creationId="{FE339EE9-F0CF-C34D-B8D3-909ECCCD76F7}"/>
          </ac:spMkLst>
        </pc:spChg>
        <pc:spChg chg="mod">
          <ac:chgData name="Antonio Venditti" userId="05071b69-cdab-4f15-9620-466c2b238aec" providerId="ADAL" clId="{5579013A-5C9E-4842-ADDD-109754178219}" dt="2022-09-14T06:38:08.576" v="0"/>
          <ac:spMkLst>
            <pc:docMk/>
            <pc:sldMk cId="82575788" sldId="1699"/>
            <ac:spMk id="3" creationId="{352CA6DA-E6A4-D642-B990-5B4DBB0EC817}"/>
          </ac:spMkLst>
        </pc:spChg>
      </pc:sldChg>
      <pc:sldChg chg="modSp">
        <pc:chgData name="Antonio Venditti" userId="05071b69-cdab-4f15-9620-466c2b238aec" providerId="ADAL" clId="{5579013A-5C9E-4842-ADDD-109754178219}" dt="2022-09-14T06:38:08.576" v="0"/>
        <pc:sldMkLst>
          <pc:docMk/>
          <pc:sldMk cId="3035841986" sldId="1700"/>
        </pc:sldMkLst>
        <pc:spChg chg="mod">
          <ac:chgData name="Antonio Venditti" userId="05071b69-cdab-4f15-9620-466c2b238aec" providerId="ADAL" clId="{5579013A-5C9E-4842-ADDD-109754178219}" dt="2022-09-14T06:38:08.576" v="0"/>
          <ac:spMkLst>
            <pc:docMk/>
            <pc:sldMk cId="3035841986" sldId="1700"/>
            <ac:spMk id="2" creationId="{F0DBDD64-9BB2-D645-8822-D16F594655CA}"/>
          </ac:spMkLst>
        </pc:spChg>
        <pc:spChg chg="mod">
          <ac:chgData name="Antonio Venditti" userId="05071b69-cdab-4f15-9620-466c2b238aec" providerId="ADAL" clId="{5579013A-5C9E-4842-ADDD-109754178219}" dt="2022-09-14T06:38:08.576" v="0"/>
          <ac:spMkLst>
            <pc:docMk/>
            <pc:sldMk cId="3035841986" sldId="1700"/>
            <ac:spMk id="3" creationId="{BE39B2D4-3FE7-8B4E-9E5B-2C51F59AA463}"/>
          </ac:spMkLst>
        </pc:spChg>
      </pc:sldChg>
      <pc:sldChg chg="addSp modSp mod modClrScheme chgLayout">
        <pc:chgData name="Antonio Venditti" userId="05071b69-cdab-4f15-9620-466c2b238aec" providerId="ADAL" clId="{5579013A-5C9E-4842-ADDD-109754178219}" dt="2022-09-14T06:40:33.519" v="15" actId="700"/>
        <pc:sldMkLst>
          <pc:docMk/>
          <pc:sldMk cId="1846577845" sldId="1701"/>
        </pc:sldMkLst>
        <pc:spChg chg="add mod ord">
          <ac:chgData name="Antonio Venditti" userId="05071b69-cdab-4f15-9620-466c2b238aec" providerId="ADAL" clId="{5579013A-5C9E-4842-ADDD-109754178219}" dt="2022-09-14T06:40:33.519" v="15" actId="700"/>
          <ac:spMkLst>
            <pc:docMk/>
            <pc:sldMk cId="1846577845" sldId="1701"/>
            <ac:spMk id="2" creationId="{D57A8C64-F5C4-3C36-C912-4BAD495BE95F}"/>
          </ac:spMkLst>
        </pc:spChg>
        <pc:spChg chg="mod ord">
          <ac:chgData name="Antonio Venditti" userId="05071b69-cdab-4f15-9620-466c2b238aec" providerId="ADAL" clId="{5579013A-5C9E-4842-ADDD-109754178219}" dt="2022-09-14T06:40:33.519" v="15" actId="700"/>
          <ac:spMkLst>
            <pc:docMk/>
            <pc:sldMk cId="1846577845" sldId="1701"/>
            <ac:spMk id="4" creationId="{231BEAF4-8256-6248-9ACA-D18DFF92E32E}"/>
          </ac:spMkLst>
        </pc:spChg>
      </pc:sldChg>
      <pc:sldChg chg="modSp">
        <pc:chgData name="Antonio Venditti" userId="05071b69-cdab-4f15-9620-466c2b238aec" providerId="ADAL" clId="{5579013A-5C9E-4842-ADDD-109754178219}" dt="2022-09-14T06:38:08.576" v="0"/>
        <pc:sldMkLst>
          <pc:docMk/>
          <pc:sldMk cId="3217101021" sldId="1702"/>
        </pc:sldMkLst>
        <pc:spChg chg="mod">
          <ac:chgData name="Antonio Venditti" userId="05071b69-cdab-4f15-9620-466c2b238aec" providerId="ADAL" clId="{5579013A-5C9E-4842-ADDD-109754178219}" dt="2022-09-14T06:38:08.576" v="0"/>
          <ac:spMkLst>
            <pc:docMk/>
            <pc:sldMk cId="3217101021" sldId="1702"/>
            <ac:spMk id="3" creationId="{E4E05C91-205C-DA46-A6B6-CF9C51E87B57}"/>
          </ac:spMkLst>
        </pc:spChg>
      </pc:sldChg>
      <pc:sldChg chg="modSp">
        <pc:chgData name="Antonio Venditti" userId="05071b69-cdab-4f15-9620-466c2b238aec" providerId="ADAL" clId="{5579013A-5C9E-4842-ADDD-109754178219}" dt="2022-09-14T06:38:08.576" v="0"/>
        <pc:sldMkLst>
          <pc:docMk/>
          <pc:sldMk cId="3484337286" sldId="1703"/>
        </pc:sldMkLst>
        <pc:spChg chg="mod">
          <ac:chgData name="Antonio Venditti" userId="05071b69-cdab-4f15-9620-466c2b238aec" providerId="ADAL" clId="{5579013A-5C9E-4842-ADDD-109754178219}" dt="2022-09-14T06:38:08.576" v="0"/>
          <ac:spMkLst>
            <pc:docMk/>
            <pc:sldMk cId="3484337286" sldId="1703"/>
            <ac:spMk id="2" creationId="{D2A616A1-E01D-084F-B0EE-D78A40A53C48}"/>
          </ac:spMkLst>
        </pc:spChg>
      </pc:sldChg>
      <pc:sldChg chg="modSp">
        <pc:chgData name="Antonio Venditti" userId="05071b69-cdab-4f15-9620-466c2b238aec" providerId="ADAL" clId="{5579013A-5C9E-4842-ADDD-109754178219}" dt="2022-09-14T06:38:08.576" v="0"/>
        <pc:sldMkLst>
          <pc:docMk/>
          <pc:sldMk cId="2513546054" sldId="1704"/>
        </pc:sldMkLst>
        <pc:spChg chg="mod">
          <ac:chgData name="Antonio Venditti" userId="05071b69-cdab-4f15-9620-466c2b238aec" providerId="ADAL" clId="{5579013A-5C9E-4842-ADDD-109754178219}" dt="2022-09-14T06:38:08.576" v="0"/>
          <ac:spMkLst>
            <pc:docMk/>
            <pc:sldMk cId="2513546054" sldId="1704"/>
            <ac:spMk id="2" creationId="{4F762818-578E-BF46-B669-75B34129AA2E}"/>
          </ac:spMkLst>
        </pc:spChg>
        <pc:spChg chg="mod">
          <ac:chgData name="Antonio Venditti" userId="05071b69-cdab-4f15-9620-466c2b238aec" providerId="ADAL" clId="{5579013A-5C9E-4842-ADDD-109754178219}" dt="2022-09-14T06:38:08.576" v="0"/>
          <ac:spMkLst>
            <pc:docMk/>
            <pc:sldMk cId="2513546054" sldId="1704"/>
            <ac:spMk id="3" creationId="{CBD6E4E7-FEE8-C245-94A1-30C0132C4290}"/>
          </ac:spMkLst>
        </pc:spChg>
      </pc:sldChg>
      <pc:sldChg chg="modSp">
        <pc:chgData name="Antonio Venditti" userId="05071b69-cdab-4f15-9620-466c2b238aec" providerId="ADAL" clId="{5579013A-5C9E-4842-ADDD-109754178219}" dt="2022-09-14T06:38:08.576" v="0"/>
        <pc:sldMkLst>
          <pc:docMk/>
          <pc:sldMk cId="3637206477" sldId="1705"/>
        </pc:sldMkLst>
        <pc:spChg chg="mod">
          <ac:chgData name="Antonio Venditti" userId="05071b69-cdab-4f15-9620-466c2b238aec" providerId="ADAL" clId="{5579013A-5C9E-4842-ADDD-109754178219}" dt="2022-09-14T06:38:08.576" v="0"/>
          <ac:spMkLst>
            <pc:docMk/>
            <pc:sldMk cId="3637206477" sldId="1705"/>
            <ac:spMk id="2" creationId="{59005D39-9CC9-2944-B89F-D54A58A9C81F}"/>
          </ac:spMkLst>
        </pc:spChg>
      </pc:sldChg>
      <pc:sldChg chg="modSp">
        <pc:chgData name="Antonio Venditti" userId="05071b69-cdab-4f15-9620-466c2b238aec" providerId="ADAL" clId="{5579013A-5C9E-4842-ADDD-109754178219}" dt="2022-09-14T06:38:08.576" v="0"/>
        <pc:sldMkLst>
          <pc:docMk/>
          <pc:sldMk cId="673643875" sldId="1706"/>
        </pc:sldMkLst>
        <pc:spChg chg="mod">
          <ac:chgData name="Antonio Venditti" userId="05071b69-cdab-4f15-9620-466c2b238aec" providerId="ADAL" clId="{5579013A-5C9E-4842-ADDD-109754178219}" dt="2022-09-14T06:38:08.576" v="0"/>
          <ac:spMkLst>
            <pc:docMk/>
            <pc:sldMk cId="673643875" sldId="1706"/>
            <ac:spMk id="2" creationId="{DEED085C-9708-F548-B5CA-13BC0038A5E3}"/>
          </ac:spMkLst>
        </pc:spChg>
      </pc:sldChg>
      <pc:sldChg chg="modSp">
        <pc:chgData name="Antonio Venditti" userId="05071b69-cdab-4f15-9620-466c2b238aec" providerId="ADAL" clId="{5579013A-5C9E-4842-ADDD-109754178219}" dt="2022-09-14T06:38:08.576" v="0"/>
        <pc:sldMkLst>
          <pc:docMk/>
          <pc:sldMk cId="2090575131" sldId="1707"/>
        </pc:sldMkLst>
        <pc:spChg chg="mod">
          <ac:chgData name="Antonio Venditti" userId="05071b69-cdab-4f15-9620-466c2b238aec" providerId="ADAL" clId="{5579013A-5C9E-4842-ADDD-109754178219}" dt="2022-09-14T06:38:08.576" v="0"/>
          <ac:spMkLst>
            <pc:docMk/>
            <pc:sldMk cId="2090575131" sldId="1707"/>
            <ac:spMk id="2" creationId="{AB04B576-7ABA-534A-9134-24D0D11E5741}"/>
          </ac:spMkLst>
        </pc:spChg>
        <pc:spChg chg="mod">
          <ac:chgData name="Antonio Venditti" userId="05071b69-cdab-4f15-9620-466c2b238aec" providerId="ADAL" clId="{5579013A-5C9E-4842-ADDD-109754178219}" dt="2022-09-14T06:38:08.576" v="0"/>
          <ac:spMkLst>
            <pc:docMk/>
            <pc:sldMk cId="2090575131" sldId="1707"/>
            <ac:spMk id="3" creationId="{A1489503-7845-D74D-834A-8FE54BC0A134}"/>
          </ac:spMkLst>
        </pc:spChg>
      </pc:sldChg>
      <pc:sldChg chg="modSp">
        <pc:chgData name="Antonio Venditti" userId="05071b69-cdab-4f15-9620-466c2b238aec" providerId="ADAL" clId="{5579013A-5C9E-4842-ADDD-109754178219}" dt="2022-09-14T06:38:08.576" v="0"/>
        <pc:sldMkLst>
          <pc:docMk/>
          <pc:sldMk cId="2572501634" sldId="1708"/>
        </pc:sldMkLst>
        <pc:spChg chg="mod">
          <ac:chgData name="Antonio Venditti" userId="05071b69-cdab-4f15-9620-466c2b238aec" providerId="ADAL" clId="{5579013A-5C9E-4842-ADDD-109754178219}" dt="2022-09-14T06:38:08.576" v="0"/>
          <ac:spMkLst>
            <pc:docMk/>
            <pc:sldMk cId="2572501634" sldId="1708"/>
            <ac:spMk id="2" creationId="{2DC109E6-A74D-7E48-9C5A-22BEC7A95610}"/>
          </ac:spMkLst>
        </pc:spChg>
      </pc:sldChg>
      <pc:sldChg chg="modSp">
        <pc:chgData name="Antonio Venditti" userId="05071b69-cdab-4f15-9620-466c2b238aec" providerId="ADAL" clId="{5579013A-5C9E-4842-ADDD-109754178219}" dt="2022-09-14T06:38:08.576" v="0"/>
        <pc:sldMkLst>
          <pc:docMk/>
          <pc:sldMk cId="115315554" sldId="1709"/>
        </pc:sldMkLst>
        <pc:spChg chg="mod">
          <ac:chgData name="Antonio Venditti" userId="05071b69-cdab-4f15-9620-466c2b238aec" providerId="ADAL" clId="{5579013A-5C9E-4842-ADDD-109754178219}" dt="2022-09-14T06:38:08.576" v="0"/>
          <ac:spMkLst>
            <pc:docMk/>
            <pc:sldMk cId="115315554" sldId="1709"/>
            <ac:spMk id="2" creationId="{2A562886-B59E-E640-8E1C-04E81BFE99E1}"/>
          </ac:spMkLst>
        </pc:spChg>
      </pc:sldChg>
      <pc:sldChg chg="addSp modSp mod modClrScheme chgLayout">
        <pc:chgData name="Antonio Venditti" userId="05071b69-cdab-4f15-9620-466c2b238aec" providerId="ADAL" clId="{5579013A-5C9E-4842-ADDD-109754178219}" dt="2022-09-14T06:40:43.092" v="16" actId="700"/>
        <pc:sldMkLst>
          <pc:docMk/>
          <pc:sldMk cId="106764493" sldId="1710"/>
        </pc:sldMkLst>
        <pc:spChg chg="add mod ord">
          <ac:chgData name="Antonio Venditti" userId="05071b69-cdab-4f15-9620-466c2b238aec" providerId="ADAL" clId="{5579013A-5C9E-4842-ADDD-109754178219}" dt="2022-09-14T06:40:43.092" v="16" actId="700"/>
          <ac:spMkLst>
            <pc:docMk/>
            <pc:sldMk cId="106764493" sldId="1710"/>
            <ac:spMk id="2" creationId="{F5ABA46C-C783-81AC-8393-5C58D46E29EC}"/>
          </ac:spMkLst>
        </pc:spChg>
        <pc:spChg chg="mod ord">
          <ac:chgData name="Antonio Venditti" userId="05071b69-cdab-4f15-9620-466c2b238aec" providerId="ADAL" clId="{5579013A-5C9E-4842-ADDD-109754178219}" dt="2022-09-14T06:40:43.092" v="16" actId="700"/>
          <ac:spMkLst>
            <pc:docMk/>
            <pc:sldMk cId="106764493" sldId="1710"/>
            <ac:spMk id="4" creationId="{2D392FAA-421B-394D-9461-62B71D22CF5F}"/>
          </ac:spMkLst>
        </pc:spChg>
      </pc:sldChg>
      <pc:sldChg chg="modSp">
        <pc:chgData name="Antonio Venditti" userId="05071b69-cdab-4f15-9620-466c2b238aec" providerId="ADAL" clId="{5579013A-5C9E-4842-ADDD-109754178219}" dt="2022-09-14T06:38:08.576" v="0"/>
        <pc:sldMkLst>
          <pc:docMk/>
          <pc:sldMk cId="480751023" sldId="1711"/>
        </pc:sldMkLst>
        <pc:spChg chg="mod">
          <ac:chgData name="Antonio Venditti" userId="05071b69-cdab-4f15-9620-466c2b238aec" providerId="ADAL" clId="{5579013A-5C9E-4842-ADDD-109754178219}" dt="2022-09-14T06:38:08.576" v="0"/>
          <ac:spMkLst>
            <pc:docMk/>
            <pc:sldMk cId="480751023" sldId="1711"/>
            <ac:spMk id="3" creationId="{57E0D999-7984-3040-A4B1-20FB39652313}"/>
          </ac:spMkLst>
        </pc:spChg>
      </pc:sldChg>
      <pc:sldChg chg="modSp">
        <pc:chgData name="Antonio Venditti" userId="05071b69-cdab-4f15-9620-466c2b238aec" providerId="ADAL" clId="{5579013A-5C9E-4842-ADDD-109754178219}" dt="2022-09-14T06:38:08.576" v="0"/>
        <pc:sldMkLst>
          <pc:docMk/>
          <pc:sldMk cId="3983806963" sldId="1712"/>
        </pc:sldMkLst>
        <pc:spChg chg="mod">
          <ac:chgData name="Antonio Venditti" userId="05071b69-cdab-4f15-9620-466c2b238aec" providerId="ADAL" clId="{5579013A-5C9E-4842-ADDD-109754178219}" dt="2022-09-14T06:38:08.576" v="0"/>
          <ac:spMkLst>
            <pc:docMk/>
            <pc:sldMk cId="3983806963" sldId="1712"/>
            <ac:spMk id="2" creationId="{EF3F751D-F0EC-B54A-92FE-3B79213C2E37}"/>
          </ac:spMkLst>
        </pc:spChg>
        <pc:spChg chg="mod">
          <ac:chgData name="Antonio Venditti" userId="05071b69-cdab-4f15-9620-466c2b238aec" providerId="ADAL" clId="{5579013A-5C9E-4842-ADDD-109754178219}" dt="2022-09-14T06:38:08.576" v="0"/>
          <ac:spMkLst>
            <pc:docMk/>
            <pc:sldMk cId="3983806963" sldId="1712"/>
            <ac:spMk id="3" creationId="{C2368F4C-791A-1540-929D-7D97DFD6A369}"/>
          </ac:spMkLst>
        </pc:spChg>
      </pc:sldChg>
      <pc:sldChg chg="addSp delSp modSp mod modClrScheme chgLayout">
        <pc:chgData name="Antonio Venditti" userId="05071b69-cdab-4f15-9620-466c2b238aec" providerId="ADAL" clId="{5579013A-5C9E-4842-ADDD-109754178219}" dt="2022-09-14T06:41:20.325" v="18" actId="700"/>
        <pc:sldMkLst>
          <pc:docMk/>
          <pc:sldMk cId="2919562176" sldId="1713"/>
        </pc:sldMkLst>
        <pc:spChg chg="add del mod ord">
          <ac:chgData name="Antonio Venditti" userId="05071b69-cdab-4f15-9620-466c2b238aec" providerId="ADAL" clId="{5579013A-5C9E-4842-ADDD-109754178219}" dt="2022-09-14T06:41:20.325" v="18" actId="700"/>
          <ac:spMkLst>
            <pc:docMk/>
            <pc:sldMk cId="2919562176" sldId="1713"/>
            <ac:spMk id="2" creationId="{7348057F-53C3-5CA2-9835-7A611EE31DB7}"/>
          </ac:spMkLst>
        </pc:spChg>
        <pc:spChg chg="add del mod ord">
          <ac:chgData name="Antonio Venditti" userId="05071b69-cdab-4f15-9620-466c2b238aec" providerId="ADAL" clId="{5579013A-5C9E-4842-ADDD-109754178219}" dt="2022-09-14T06:41:20.325" v="18" actId="700"/>
          <ac:spMkLst>
            <pc:docMk/>
            <pc:sldMk cId="2919562176" sldId="1713"/>
            <ac:spMk id="3" creationId="{8FF82A6C-B569-7F8B-7634-42F01C350FBD}"/>
          </ac:spMkLst>
        </pc:spChg>
      </pc:sldChg>
      <pc:sldChg chg="modSp">
        <pc:chgData name="Antonio Venditti" userId="05071b69-cdab-4f15-9620-466c2b238aec" providerId="ADAL" clId="{5579013A-5C9E-4842-ADDD-109754178219}" dt="2022-09-14T06:38:08.576" v="0"/>
        <pc:sldMkLst>
          <pc:docMk/>
          <pc:sldMk cId="586321162" sldId="1714"/>
        </pc:sldMkLst>
        <pc:spChg chg="mod">
          <ac:chgData name="Antonio Venditti" userId="05071b69-cdab-4f15-9620-466c2b238aec" providerId="ADAL" clId="{5579013A-5C9E-4842-ADDD-109754178219}" dt="2022-09-14T06:38:08.576" v="0"/>
          <ac:spMkLst>
            <pc:docMk/>
            <pc:sldMk cId="586321162" sldId="1714"/>
            <ac:spMk id="3" creationId="{FD6F4611-A4A7-8B4E-92E7-DBF0E3A0F087}"/>
          </ac:spMkLst>
        </pc:spChg>
        <pc:spChg chg="mod">
          <ac:chgData name="Antonio Venditti" userId="05071b69-cdab-4f15-9620-466c2b238aec" providerId="ADAL" clId="{5579013A-5C9E-4842-ADDD-109754178219}" dt="2022-09-14T06:38:08.576" v="0"/>
          <ac:spMkLst>
            <pc:docMk/>
            <pc:sldMk cId="586321162" sldId="1714"/>
            <ac:spMk id="4" creationId="{0E6BE1CE-EF09-3B41-ACDE-9D91E7907F2F}"/>
          </ac:spMkLst>
        </pc:spChg>
      </pc:sldChg>
      <pc:sldChg chg="mod modClrScheme chgLayout">
        <pc:chgData name="Antonio Venditti" userId="05071b69-cdab-4f15-9620-466c2b238aec" providerId="ADAL" clId="{5579013A-5C9E-4842-ADDD-109754178219}" dt="2022-09-14T06:41:34.610" v="19" actId="700"/>
        <pc:sldMkLst>
          <pc:docMk/>
          <pc:sldMk cId="2509530364" sldId="1715"/>
        </pc:sldMkLst>
      </pc:sldChg>
      <pc:sldChg chg="addSp modSp mod modClrScheme chgLayout">
        <pc:chgData name="Antonio Venditti" userId="05071b69-cdab-4f15-9620-466c2b238aec" providerId="ADAL" clId="{5579013A-5C9E-4842-ADDD-109754178219}" dt="2022-09-14T06:41:38.920" v="20" actId="700"/>
        <pc:sldMkLst>
          <pc:docMk/>
          <pc:sldMk cId="333971889" sldId="1716"/>
        </pc:sldMkLst>
        <pc:spChg chg="add mod ord">
          <ac:chgData name="Antonio Venditti" userId="05071b69-cdab-4f15-9620-466c2b238aec" providerId="ADAL" clId="{5579013A-5C9E-4842-ADDD-109754178219}" dt="2022-09-14T06:41:38.920" v="20" actId="700"/>
          <ac:spMkLst>
            <pc:docMk/>
            <pc:sldMk cId="333971889" sldId="1716"/>
            <ac:spMk id="2" creationId="{9AF0CC57-70C6-5EF9-F90A-5747642B78E0}"/>
          </ac:spMkLst>
        </pc:spChg>
        <pc:spChg chg="mod ord">
          <ac:chgData name="Antonio Venditti" userId="05071b69-cdab-4f15-9620-466c2b238aec" providerId="ADAL" clId="{5579013A-5C9E-4842-ADDD-109754178219}" dt="2022-09-14T06:41:38.920" v="20" actId="700"/>
          <ac:spMkLst>
            <pc:docMk/>
            <pc:sldMk cId="333971889" sldId="1716"/>
            <ac:spMk id="5" creationId="{A5A58DF1-BF77-A544-910D-7D8045A7FA6E}"/>
          </ac:spMkLst>
        </pc:spChg>
      </pc:sldChg>
      <pc:sldChg chg="addSp modSp mod modClrScheme chgLayout">
        <pc:chgData name="Antonio Venditti" userId="05071b69-cdab-4f15-9620-466c2b238aec" providerId="ADAL" clId="{5579013A-5C9E-4842-ADDD-109754178219}" dt="2022-09-14T06:41:44.976" v="21" actId="700"/>
        <pc:sldMkLst>
          <pc:docMk/>
          <pc:sldMk cId="2814501891" sldId="1717"/>
        </pc:sldMkLst>
        <pc:spChg chg="mod ord">
          <ac:chgData name="Antonio Venditti" userId="05071b69-cdab-4f15-9620-466c2b238aec" providerId="ADAL" clId="{5579013A-5C9E-4842-ADDD-109754178219}" dt="2022-09-14T06:41:44.976" v="21" actId="700"/>
          <ac:spMkLst>
            <pc:docMk/>
            <pc:sldMk cId="2814501891" sldId="1717"/>
            <ac:spMk id="2" creationId="{9BB49EDB-1E5F-2C4A-B8D2-266CDF201E60}"/>
          </ac:spMkLst>
        </pc:spChg>
        <pc:spChg chg="add mod ord">
          <ac:chgData name="Antonio Venditti" userId="05071b69-cdab-4f15-9620-466c2b238aec" providerId="ADAL" clId="{5579013A-5C9E-4842-ADDD-109754178219}" dt="2022-09-14T06:41:44.976" v="21" actId="700"/>
          <ac:spMkLst>
            <pc:docMk/>
            <pc:sldMk cId="2814501891" sldId="1717"/>
            <ac:spMk id="3" creationId="{A5ED23D2-EF05-CD03-259E-EB96AA2AC6DB}"/>
          </ac:spMkLst>
        </pc:spChg>
      </pc:sldChg>
      <pc:sldChg chg="addSp modSp mod modClrScheme chgLayout">
        <pc:chgData name="Antonio Venditti" userId="05071b69-cdab-4f15-9620-466c2b238aec" providerId="ADAL" clId="{5579013A-5C9E-4842-ADDD-109754178219}" dt="2022-09-14T06:41:50.202" v="22" actId="700"/>
        <pc:sldMkLst>
          <pc:docMk/>
          <pc:sldMk cId="150475754" sldId="1718"/>
        </pc:sldMkLst>
        <pc:spChg chg="mod ord">
          <ac:chgData name="Antonio Venditti" userId="05071b69-cdab-4f15-9620-466c2b238aec" providerId="ADAL" clId="{5579013A-5C9E-4842-ADDD-109754178219}" dt="2022-09-14T06:41:50.202" v="22" actId="700"/>
          <ac:spMkLst>
            <pc:docMk/>
            <pc:sldMk cId="150475754" sldId="1718"/>
            <ac:spMk id="2" creationId="{8F2A5DB6-4151-8547-84AC-346B59C90C1F}"/>
          </ac:spMkLst>
        </pc:spChg>
        <pc:spChg chg="add mod ord">
          <ac:chgData name="Antonio Venditti" userId="05071b69-cdab-4f15-9620-466c2b238aec" providerId="ADAL" clId="{5579013A-5C9E-4842-ADDD-109754178219}" dt="2022-09-14T06:41:50.202" v="22" actId="700"/>
          <ac:spMkLst>
            <pc:docMk/>
            <pc:sldMk cId="150475754" sldId="1718"/>
            <ac:spMk id="3" creationId="{24A434B3-6E8B-5766-E4F7-BD50EDE155A7}"/>
          </ac:spMkLst>
        </pc:spChg>
      </pc:sldChg>
      <pc:sldChg chg="modSp">
        <pc:chgData name="Antonio Venditti" userId="05071b69-cdab-4f15-9620-466c2b238aec" providerId="ADAL" clId="{5579013A-5C9E-4842-ADDD-109754178219}" dt="2022-09-14T06:38:08.576" v="0"/>
        <pc:sldMkLst>
          <pc:docMk/>
          <pc:sldMk cId="1363102986" sldId="1719"/>
        </pc:sldMkLst>
        <pc:spChg chg="mod">
          <ac:chgData name="Antonio Venditti" userId="05071b69-cdab-4f15-9620-466c2b238aec" providerId="ADAL" clId="{5579013A-5C9E-4842-ADDD-109754178219}" dt="2022-09-14T06:38:08.576" v="0"/>
          <ac:spMkLst>
            <pc:docMk/>
            <pc:sldMk cId="1363102986" sldId="1719"/>
            <ac:spMk id="3" creationId="{3C69D1A6-FABC-8643-A118-201823BCBB29}"/>
          </ac:spMkLst>
        </pc:spChg>
        <pc:spChg chg="mod">
          <ac:chgData name="Antonio Venditti" userId="05071b69-cdab-4f15-9620-466c2b238aec" providerId="ADAL" clId="{5579013A-5C9E-4842-ADDD-109754178219}" dt="2022-09-14T06:38:08.576" v="0"/>
          <ac:spMkLst>
            <pc:docMk/>
            <pc:sldMk cId="1363102986" sldId="1719"/>
            <ac:spMk id="4" creationId="{5E4A6628-2FDD-F749-BFE1-7A286526D965}"/>
          </ac:spMkLst>
        </pc:spChg>
      </pc:sldChg>
      <pc:sldChg chg="modSp">
        <pc:chgData name="Antonio Venditti" userId="05071b69-cdab-4f15-9620-466c2b238aec" providerId="ADAL" clId="{5579013A-5C9E-4842-ADDD-109754178219}" dt="2022-09-14T06:38:08.576" v="0"/>
        <pc:sldMkLst>
          <pc:docMk/>
          <pc:sldMk cId="3245172612" sldId="1720"/>
        </pc:sldMkLst>
        <pc:spChg chg="mod">
          <ac:chgData name="Antonio Venditti" userId="05071b69-cdab-4f15-9620-466c2b238aec" providerId="ADAL" clId="{5579013A-5C9E-4842-ADDD-109754178219}" dt="2022-09-14T06:38:08.576" v="0"/>
          <ac:spMkLst>
            <pc:docMk/>
            <pc:sldMk cId="3245172612" sldId="1720"/>
            <ac:spMk id="2" creationId="{0ACC5097-B55C-4449-9E07-C0247390BBDB}"/>
          </ac:spMkLst>
        </pc:spChg>
        <pc:spChg chg="mod">
          <ac:chgData name="Antonio Venditti" userId="05071b69-cdab-4f15-9620-466c2b238aec" providerId="ADAL" clId="{5579013A-5C9E-4842-ADDD-109754178219}" dt="2022-09-14T06:38:08.576" v="0"/>
          <ac:spMkLst>
            <pc:docMk/>
            <pc:sldMk cId="3245172612" sldId="1720"/>
            <ac:spMk id="3" creationId="{7F5BE0F4-B5F2-B64C-BB7F-11A532056C99}"/>
          </ac:spMkLst>
        </pc:spChg>
      </pc:sldChg>
      <pc:sldChg chg="modSp">
        <pc:chgData name="Antonio Venditti" userId="05071b69-cdab-4f15-9620-466c2b238aec" providerId="ADAL" clId="{5579013A-5C9E-4842-ADDD-109754178219}" dt="2022-09-14T06:38:08.576" v="0"/>
        <pc:sldMkLst>
          <pc:docMk/>
          <pc:sldMk cId="3255722862" sldId="1721"/>
        </pc:sldMkLst>
        <pc:spChg chg="mod">
          <ac:chgData name="Antonio Venditti" userId="05071b69-cdab-4f15-9620-466c2b238aec" providerId="ADAL" clId="{5579013A-5C9E-4842-ADDD-109754178219}" dt="2022-09-14T06:38:08.576" v="0"/>
          <ac:spMkLst>
            <pc:docMk/>
            <pc:sldMk cId="3255722862" sldId="1721"/>
            <ac:spMk id="2" creationId="{DE74A2CF-28CF-DC42-BE1A-39C145D96490}"/>
          </ac:spMkLst>
        </pc:spChg>
        <pc:spChg chg="mod">
          <ac:chgData name="Antonio Venditti" userId="05071b69-cdab-4f15-9620-466c2b238aec" providerId="ADAL" clId="{5579013A-5C9E-4842-ADDD-109754178219}" dt="2022-09-14T06:38:08.576" v="0"/>
          <ac:spMkLst>
            <pc:docMk/>
            <pc:sldMk cId="3255722862" sldId="1721"/>
            <ac:spMk id="3" creationId="{330FF84A-D129-0A4E-B284-B641A6696273}"/>
          </ac:spMkLst>
        </pc:spChg>
      </pc:sldChg>
      <pc:sldChg chg="modSp">
        <pc:chgData name="Antonio Venditti" userId="05071b69-cdab-4f15-9620-466c2b238aec" providerId="ADAL" clId="{5579013A-5C9E-4842-ADDD-109754178219}" dt="2022-09-14T06:38:08.576" v="0"/>
        <pc:sldMkLst>
          <pc:docMk/>
          <pc:sldMk cId="2161770757" sldId="1722"/>
        </pc:sldMkLst>
        <pc:spChg chg="mod">
          <ac:chgData name="Antonio Venditti" userId="05071b69-cdab-4f15-9620-466c2b238aec" providerId="ADAL" clId="{5579013A-5C9E-4842-ADDD-109754178219}" dt="2022-09-14T06:38:08.576" v="0"/>
          <ac:spMkLst>
            <pc:docMk/>
            <pc:sldMk cId="2161770757" sldId="1722"/>
            <ac:spMk id="2" creationId="{BE3B6C34-2DF8-154C-A234-2B85857B520C}"/>
          </ac:spMkLst>
        </pc:spChg>
        <pc:spChg chg="mod">
          <ac:chgData name="Antonio Venditti" userId="05071b69-cdab-4f15-9620-466c2b238aec" providerId="ADAL" clId="{5579013A-5C9E-4842-ADDD-109754178219}" dt="2022-09-14T06:38:08.576" v="0"/>
          <ac:spMkLst>
            <pc:docMk/>
            <pc:sldMk cId="2161770757" sldId="1722"/>
            <ac:spMk id="3" creationId="{73A70FA9-3C59-4F45-A332-FF2E1C6AB9C6}"/>
          </ac:spMkLst>
        </pc:spChg>
      </pc:sldChg>
      <pc:sldChg chg="modSp">
        <pc:chgData name="Antonio Venditti" userId="05071b69-cdab-4f15-9620-466c2b238aec" providerId="ADAL" clId="{5579013A-5C9E-4842-ADDD-109754178219}" dt="2022-09-14T06:38:08.576" v="0"/>
        <pc:sldMkLst>
          <pc:docMk/>
          <pc:sldMk cId="1363792978" sldId="1723"/>
        </pc:sldMkLst>
        <pc:spChg chg="mod">
          <ac:chgData name="Antonio Venditti" userId="05071b69-cdab-4f15-9620-466c2b238aec" providerId="ADAL" clId="{5579013A-5C9E-4842-ADDD-109754178219}" dt="2022-09-14T06:38:08.576" v="0"/>
          <ac:spMkLst>
            <pc:docMk/>
            <pc:sldMk cId="1363792978" sldId="1723"/>
            <ac:spMk id="3" creationId="{DF093D02-B9B1-D64C-A66F-CB9E50311A28}"/>
          </ac:spMkLst>
        </pc:spChg>
      </pc:sldChg>
      <pc:sldChg chg="modSp">
        <pc:chgData name="Antonio Venditti" userId="05071b69-cdab-4f15-9620-466c2b238aec" providerId="ADAL" clId="{5579013A-5C9E-4842-ADDD-109754178219}" dt="2022-09-14T06:38:08.576" v="0"/>
        <pc:sldMkLst>
          <pc:docMk/>
          <pc:sldMk cId="3810929388" sldId="1724"/>
        </pc:sldMkLst>
        <pc:spChg chg="mod">
          <ac:chgData name="Antonio Venditti" userId="05071b69-cdab-4f15-9620-466c2b238aec" providerId="ADAL" clId="{5579013A-5C9E-4842-ADDD-109754178219}" dt="2022-09-14T06:38:08.576" v="0"/>
          <ac:spMkLst>
            <pc:docMk/>
            <pc:sldMk cId="3810929388" sldId="1724"/>
            <ac:spMk id="3" creationId="{DF093D02-B9B1-D64C-A66F-CB9E50311A28}"/>
          </ac:spMkLst>
        </pc:spChg>
        <pc:spChg chg="mod">
          <ac:chgData name="Antonio Venditti" userId="05071b69-cdab-4f15-9620-466c2b238aec" providerId="ADAL" clId="{5579013A-5C9E-4842-ADDD-109754178219}" dt="2022-09-14T06:38:08.576" v="0"/>
          <ac:spMkLst>
            <pc:docMk/>
            <pc:sldMk cId="3810929388" sldId="1724"/>
            <ac:spMk id="4" creationId="{7C8019B0-F586-6341-A417-992BE837FD74}"/>
          </ac:spMkLst>
        </pc:spChg>
      </pc:sldChg>
      <pc:sldMasterChg chg="modTransition delSldLayout">
        <pc:chgData name="Antonio Venditti" userId="05071b69-cdab-4f15-9620-466c2b238aec" providerId="ADAL" clId="{5579013A-5C9E-4842-ADDD-109754178219}" dt="2022-09-14T06:42:35.408" v="24" actId="47"/>
        <pc:sldMasterMkLst>
          <pc:docMk/>
          <pc:sldMasterMk cId="1697172366" sldId="2147483657"/>
        </pc:sldMasterMkLst>
        <pc:sldLayoutChg chg="del">
          <pc:chgData name="Antonio Venditti" userId="05071b69-cdab-4f15-9620-466c2b238aec" providerId="ADAL" clId="{5579013A-5C9E-4842-ADDD-109754178219}" dt="2022-09-14T06:38:12.510" v="5" actId="47"/>
          <pc:sldLayoutMkLst>
            <pc:docMk/>
            <pc:sldMasterMk cId="1697172366" sldId="2147483657"/>
            <pc:sldLayoutMk cId="2509996058" sldId="2147483669"/>
          </pc:sldLayoutMkLst>
        </pc:sldLayoutChg>
        <pc:sldLayoutChg chg="del">
          <pc:chgData name="Antonio Venditti" userId="05071b69-cdab-4f15-9620-466c2b238aec" providerId="ADAL" clId="{5579013A-5C9E-4842-ADDD-109754178219}" dt="2022-09-14T06:42:34.023" v="23" actId="47"/>
          <pc:sldLayoutMkLst>
            <pc:docMk/>
            <pc:sldMasterMk cId="1697172366" sldId="2147483657"/>
            <pc:sldLayoutMk cId="764775792" sldId="2147483673"/>
          </pc:sldLayoutMkLst>
        </pc:sldLayoutChg>
        <pc:sldLayoutChg chg="del">
          <pc:chgData name="Antonio Venditti" userId="05071b69-cdab-4f15-9620-466c2b238aec" providerId="ADAL" clId="{5579013A-5C9E-4842-ADDD-109754178219}" dt="2022-09-14T06:42:35.408" v="24" actId="47"/>
          <pc:sldLayoutMkLst>
            <pc:docMk/>
            <pc:sldMasterMk cId="1697172366" sldId="2147483657"/>
            <pc:sldLayoutMk cId="2422593944" sldId="2147483674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lang="it-IT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848753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lang="it-IT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232615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it-IT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Cn</a:t>
            </a:r>
            <a:r>
              <a:rPr lang="it-IT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it-IT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Semantically</a:t>
            </a:r>
            <a:r>
              <a:rPr lang="it-IT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it-IT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Undoes</a:t>
            </a:r>
            <a:r>
              <a:rPr lang="it-IT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Tn</a:t>
            </a:r>
          </a:p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fld>
            <a:endParaRPr lang="it-IT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015786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Si dovrebbe riportarlo su, si tratta di un processo. Occorre capire se sta in un </a:t>
            </a:r>
            <a:r>
              <a:rPr lang="it-IT" dirty="0" err="1"/>
              <a:t>safe</a:t>
            </a:r>
            <a:r>
              <a:rPr lang="it-IT" dirty="0"/>
              <a:t>-state quando è fallito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34</a:t>
            </a:fld>
            <a:endParaRPr lang="it-IT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818600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E38EEE4-14C6-1F9E-7307-538A676F7C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9672390-388F-3444-AEB5-153C8EE01B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it-IT"/>
              <a:t>Fare clic per modificare lo stile del sottotitolo dello schema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A5A59AC-E0CD-E5A6-8611-4DCBB6DA7F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09C2FC0-3420-3EC6-395D-FFD2281713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628B802-A9BB-087A-D4B6-65528FE6FE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29674810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94DFB11-8619-5010-A4ED-8426A423AC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6FA29040-BED1-B80E-A2F9-58AFE255F1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338FC21-AAF3-4C16-4ADC-E77E4BD515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1F93E87-E79C-F597-64E9-81A4FA378F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3F9088C-7952-5197-B3FF-DF248173AD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67363046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2E471168-CC62-E169-3321-B27FBFC95C6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69A8D3DF-534E-464C-D443-603C8D3EBC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4D4EF12-8381-2C23-9F9A-3D80DB5598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FDE8659-60BA-CC5E-E5E2-3173E3E3D6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439E698-0549-CC39-8236-526FDF2DBB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36239546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100053D-17A9-F146-8489-2106E8ACEC5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3" y="0"/>
            <a:ext cx="9177185" cy="5143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CD16305-E221-5740-95D7-5EB39C9D9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8400" y="1384617"/>
            <a:ext cx="5878016" cy="1466737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749635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2500F2-28F1-C245-A320-5C965B5B061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68313" y="1595438"/>
            <a:ext cx="7129462" cy="32829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50761491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39829849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593D550-BD8E-0002-0F9A-DC044D3D9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A37A2A8-A27A-E1DF-912A-3F5BD314DF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2E06DB8-99B5-1465-7279-D04F418BA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13E5D5C-6C1F-A3F9-DC95-5777AF279A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E0EF337-CA17-75BB-182F-3C367BC23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09384677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8831321-47E3-CD6B-1F76-4EE42AC815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06F4E903-A345-1CEF-6BE9-A20087E6E5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D64CBB0-5435-385E-4E45-E919F2F1D2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007B46B-6D45-2131-53B9-933B846780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950DEED-6D15-18EA-EB0B-3578FD95D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13273920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8B5836F-EA68-E43E-CFFA-28291C77C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F64CF10-6311-8FEA-E99A-60C2FD6CDA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D5EA7F58-F9A1-3CD0-A2C4-16CD3DD47E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104D2A17-0B73-2AEA-DBE5-2DA14E0768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5E284C29-A129-F626-891B-145A21DCE8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B90B2A94-66E7-2144-6A03-035C2BE69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2309883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954F2EF-F24E-F877-9482-9ED84C1D67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AADAA13C-F1AE-89CE-7993-6CEBD7DEF4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FF5040F5-5D81-72BB-EA3B-C192C5CC04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5C9FEA73-CAAA-F005-CBFA-6138098865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60159002-2954-93EC-10A2-8989D7EA57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49BDC700-303A-1350-EF0F-D96175DF19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AAFF032E-8B02-4015-979F-7025AEBFB4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8FDCC81D-D472-023E-5AFA-FD84EC7A7F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19346477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9D8A70E-64D4-F8F5-7A1C-891D7C81E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485E093F-16A0-D7A9-CDEB-5DE889FD8D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BFD7D59C-48A9-B4A6-EFBA-0CD4C3C0BD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C6976093-F0A3-2DDB-213E-C4DDF62C4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49240136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92DA79C7-30AB-2BBF-2C9E-C70CEED100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83907896-AC17-434D-70EA-BF6FAE4ECE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21DE6A6-63E3-1A75-3DC8-86D31574F7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08864312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E904B7A-3B76-4194-CF03-03DAA33C4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2AC94DB-DDDD-0B93-3956-8A37F05E6F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F538E545-5193-2C83-499C-49DCCB85AB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59641D1C-6138-2483-E8C6-8D468DD6C0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C60C8F47-07F3-5CEE-2991-F5C996FA5A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7A25C145-B315-C495-091F-7211972E8D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49921503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2B58ABE-772F-044B-C448-429C7D8B99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AF16BBBE-F91A-D786-C8B7-736BBF5459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AACD8BDA-67D0-103A-DCED-A2DB0A69B3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834C753E-AB91-1280-75AC-60F4D6C8CC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EFEEE10F-6175-3271-67F4-2C52C16596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FD9107D7-69F1-1221-2D69-29F60D4C01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01818119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03C33511-76C5-F8EC-A72D-EA8CD99B2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6C7C440-4AD6-12A7-4DD6-4E86F94D8D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382C0A7-55DA-7C53-5BB7-A59A18E6A5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5D7A5F1-A471-71BA-9BDB-00AFF98A74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697C36D-E6CB-D51D-2421-F1845F8473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971723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70" r:id="rId12"/>
    <p:sldLayoutId id="2147483671" r:id="rId13"/>
    <p:sldLayoutId id="2147483672" r:id="rId14"/>
  </p:sldLayoutIdLst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B684D80-B918-0343-962F-80317DEE5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it-IT" dirty="0"/>
              <a:t>I sistemi una volta erano semplici…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3EBD45F-37E4-E147-B38B-8F6DC0CB16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7674" y="1994589"/>
            <a:ext cx="5310739" cy="2484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830323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065D045-98B8-0E45-BDFC-060304ECA3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3564" y="2074664"/>
            <a:ext cx="7886700" cy="994172"/>
          </a:xfrm>
        </p:spPr>
        <p:txBody>
          <a:bodyPr>
            <a:normAutofit fontScale="90000"/>
          </a:bodyPr>
          <a:lstStyle/>
          <a:p>
            <a:r>
              <a:rPr lang="it-IT" dirty="0"/>
              <a:t>“A Saga </a:t>
            </a:r>
            <a:r>
              <a:rPr lang="it-IT" dirty="0" err="1"/>
              <a:t>is</a:t>
            </a:r>
            <a:r>
              <a:rPr lang="it-IT" dirty="0"/>
              <a:t> a Long </a:t>
            </a:r>
            <a:r>
              <a:rPr lang="it-IT" dirty="0" err="1"/>
              <a:t>Lived</a:t>
            </a:r>
            <a:r>
              <a:rPr lang="it-IT" dirty="0"/>
              <a:t> </a:t>
            </a:r>
            <a:r>
              <a:rPr lang="it-IT" dirty="0" err="1"/>
              <a:t>Transaction</a:t>
            </a:r>
            <a:r>
              <a:rPr lang="it-IT" dirty="0"/>
              <a:t> </a:t>
            </a:r>
            <a:r>
              <a:rPr lang="it-IT" dirty="0" err="1"/>
              <a:t>that</a:t>
            </a:r>
            <a:br>
              <a:rPr lang="it-IT" dirty="0"/>
            </a:br>
            <a:r>
              <a:rPr lang="it-IT" dirty="0"/>
              <a:t>can be </a:t>
            </a:r>
            <a:r>
              <a:rPr lang="it-IT" dirty="0" err="1"/>
              <a:t>written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a </a:t>
            </a:r>
            <a:r>
              <a:rPr lang="it-IT" dirty="0" err="1"/>
              <a:t>sequence</a:t>
            </a:r>
            <a:r>
              <a:rPr lang="it-IT" dirty="0"/>
              <a:t> of</a:t>
            </a:r>
            <a:br>
              <a:rPr lang="it-IT" dirty="0"/>
            </a:br>
            <a:r>
              <a:rPr lang="it-IT" dirty="0" err="1"/>
              <a:t>transactions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can be </a:t>
            </a:r>
            <a:r>
              <a:rPr lang="it-IT" dirty="0" err="1"/>
              <a:t>interleaved</a:t>
            </a:r>
            <a:r>
              <a:rPr lang="it-IT" dirty="0"/>
              <a:t>.</a:t>
            </a:r>
            <a:br>
              <a:rPr lang="it-IT" dirty="0"/>
            </a:br>
            <a:br>
              <a:rPr lang="it-IT" dirty="0"/>
            </a:br>
            <a:r>
              <a:rPr lang="it-IT" dirty="0" err="1"/>
              <a:t>All</a:t>
            </a:r>
            <a:r>
              <a:rPr lang="it-IT" dirty="0"/>
              <a:t> </a:t>
            </a:r>
            <a:r>
              <a:rPr lang="it-IT" dirty="0" err="1"/>
              <a:t>transactions</a:t>
            </a:r>
            <a:r>
              <a:rPr lang="it-IT" dirty="0"/>
              <a:t> in the </a:t>
            </a:r>
            <a:r>
              <a:rPr lang="it-IT" dirty="0" err="1"/>
              <a:t>sequence</a:t>
            </a:r>
            <a:r>
              <a:rPr lang="it-IT" dirty="0"/>
              <a:t> complete</a:t>
            </a:r>
            <a:br>
              <a:rPr lang="it-IT" dirty="0"/>
            </a:br>
            <a:r>
              <a:rPr lang="it-IT" dirty="0" err="1"/>
              <a:t>successfully</a:t>
            </a:r>
            <a:r>
              <a:rPr lang="it-IT" dirty="0"/>
              <a:t> or </a:t>
            </a:r>
            <a:r>
              <a:rPr lang="it-IT" dirty="0" err="1"/>
              <a:t>compensating</a:t>
            </a:r>
            <a:r>
              <a:rPr lang="it-IT" dirty="0"/>
              <a:t> </a:t>
            </a:r>
            <a:r>
              <a:rPr lang="it-IT" dirty="0" err="1"/>
              <a:t>transactions</a:t>
            </a:r>
            <a:br>
              <a:rPr lang="it-IT" dirty="0"/>
            </a:br>
            <a:r>
              <a:rPr lang="it-IT" dirty="0"/>
              <a:t>are </a:t>
            </a:r>
            <a:r>
              <a:rPr lang="it-IT" dirty="0" err="1"/>
              <a:t>ran</a:t>
            </a:r>
            <a:r>
              <a:rPr lang="it-IT" dirty="0"/>
              <a:t> to </a:t>
            </a:r>
            <a:r>
              <a:rPr lang="it-IT" dirty="0" err="1"/>
              <a:t>amend</a:t>
            </a:r>
            <a:r>
              <a:rPr lang="it-IT" dirty="0"/>
              <a:t> a </a:t>
            </a:r>
            <a:r>
              <a:rPr lang="it-IT" dirty="0" err="1"/>
              <a:t>partial</a:t>
            </a:r>
            <a:r>
              <a:rPr lang="it-IT" dirty="0"/>
              <a:t> </a:t>
            </a:r>
            <a:r>
              <a:rPr lang="it-IT" dirty="0" err="1"/>
              <a:t>execution</a:t>
            </a:r>
            <a:r>
              <a:rPr lang="it-IT" dirty="0"/>
              <a:t>.”</a:t>
            </a:r>
            <a:br>
              <a:rPr lang="it-IT" dirty="0"/>
            </a:b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286256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91BF5F6-EECD-034A-AEDF-E7CF98745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Saga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8BC9A0-B7C3-7949-B03E-CA9DB902B6E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it-IT" dirty="0"/>
              <a:t>Una saga è una collezione di </a:t>
            </a:r>
            <a:r>
              <a:rPr lang="it-IT" i="1" dirty="0"/>
              <a:t>Sub-</a:t>
            </a:r>
            <a:r>
              <a:rPr lang="it-IT" i="1" dirty="0" err="1"/>
              <a:t>Transactions</a:t>
            </a:r>
            <a:endParaRPr lang="it-IT" i="1" dirty="0"/>
          </a:p>
          <a:p>
            <a:endParaRPr lang="it-IT" i="1" dirty="0"/>
          </a:p>
          <a:p>
            <a:pPr marL="114300" indent="0" algn="ctr">
              <a:buNone/>
            </a:pPr>
            <a:r>
              <a:rPr lang="it-IT" sz="4800" dirty="0"/>
              <a:t>T</a:t>
            </a:r>
            <a:r>
              <a:rPr lang="it-IT" sz="4800" baseline="-25000" dirty="0"/>
              <a:t>1</a:t>
            </a:r>
            <a:r>
              <a:rPr lang="it-IT" sz="4800" dirty="0"/>
              <a:t>, T</a:t>
            </a:r>
            <a:r>
              <a:rPr lang="it-IT" sz="4800" baseline="-25000" dirty="0"/>
              <a:t>2</a:t>
            </a:r>
            <a:r>
              <a:rPr lang="it-IT" sz="4800" dirty="0"/>
              <a:t> … T</a:t>
            </a:r>
            <a:r>
              <a:rPr lang="it-IT" sz="4800" baseline="-25000" dirty="0"/>
              <a:t>n</a:t>
            </a:r>
          </a:p>
          <a:p>
            <a:endParaRPr lang="it-IT" i="1" dirty="0"/>
          </a:p>
        </p:txBody>
      </p:sp>
    </p:spTree>
    <p:extLst>
      <p:ext uri="{BB962C8B-B14F-4D97-AF65-F5344CB8AC3E}">
        <p14:creationId xmlns:p14="http://schemas.microsoft.com/office/powerpoint/2010/main" val="2586537705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91BF5F6-EECD-034A-AEDF-E7CF98745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Saga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8BC9A0-B7C3-7949-B03E-CA9DB902B6E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it-IT" dirty="0"/>
              <a:t>Ogni </a:t>
            </a:r>
            <a:r>
              <a:rPr lang="it-IT" i="1" dirty="0"/>
              <a:t>Sub-</a:t>
            </a:r>
            <a:r>
              <a:rPr lang="it-IT" i="1" dirty="0" err="1"/>
              <a:t>Transaction</a:t>
            </a:r>
            <a:r>
              <a:rPr lang="it-IT" i="1" dirty="0"/>
              <a:t> </a:t>
            </a:r>
            <a:r>
              <a:rPr lang="it-IT" dirty="0"/>
              <a:t>ha una </a:t>
            </a:r>
            <a:r>
              <a:rPr lang="it-IT" i="1" dirty="0" err="1"/>
              <a:t>Compensating</a:t>
            </a:r>
            <a:r>
              <a:rPr lang="it-IT" i="1" dirty="0"/>
              <a:t> </a:t>
            </a:r>
            <a:r>
              <a:rPr lang="it-IT" i="1" dirty="0" err="1"/>
              <a:t>Transaction</a:t>
            </a:r>
            <a:endParaRPr lang="it-IT" i="1" dirty="0"/>
          </a:p>
          <a:p>
            <a:endParaRPr lang="it-IT" i="1" dirty="0"/>
          </a:p>
          <a:p>
            <a:pPr marL="114300" indent="0" algn="ctr">
              <a:buNone/>
            </a:pPr>
            <a:r>
              <a:rPr lang="it-IT" sz="4800" dirty="0"/>
              <a:t>C</a:t>
            </a:r>
            <a:r>
              <a:rPr lang="it-IT" sz="4800" baseline="-25000" dirty="0"/>
              <a:t>1</a:t>
            </a:r>
            <a:r>
              <a:rPr lang="it-IT" sz="4800" dirty="0"/>
              <a:t>, C</a:t>
            </a:r>
            <a:r>
              <a:rPr lang="it-IT" sz="4800" baseline="-25000" dirty="0"/>
              <a:t>2</a:t>
            </a:r>
            <a:r>
              <a:rPr lang="it-IT" sz="4800" dirty="0"/>
              <a:t> … </a:t>
            </a:r>
            <a:r>
              <a:rPr lang="it-IT" sz="4800" dirty="0" err="1"/>
              <a:t>C</a:t>
            </a:r>
            <a:r>
              <a:rPr lang="it-IT" sz="4800" baseline="-25000" dirty="0" err="1"/>
              <a:t>n</a:t>
            </a:r>
            <a:endParaRPr lang="it-IT" sz="4800" baseline="-25000" dirty="0"/>
          </a:p>
          <a:p>
            <a:endParaRPr lang="it-IT" i="1" dirty="0"/>
          </a:p>
        </p:txBody>
      </p:sp>
    </p:spTree>
    <p:extLst>
      <p:ext uri="{BB962C8B-B14F-4D97-AF65-F5344CB8AC3E}">
        <p14:creationId xmlns:p14="http://schemas.microsoft.com/office/powerpoint/2010/main" val="2048537445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39EE9-F0CF-C34D-B8D3-909ECCCD7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Saga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2CA6DA-E6A4-D642-B990-5B4DBB0EC81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it-IT" dirty="0"/>
              <a:t>Una saga garantisce che:</a:t>
            </a:r>
          </a:p>
          <a:p>
            <a:pPr lvl="1"/>
            <a:endParaRPr lang="it-IT" sz="3600" dirty="0"/>
          </a:p>
          <a:p>
            <a:pPr marL="596900" lvl="1" indent="0" algn="ctr">
              <a:buNone/>
            </a:pPr>
            <a:r>
              <a:rPr lang="it-IT" sz="3600" dirty="0"/>
              <a:t>T</a:t>
            </a:r>
            <a:r>
              <a:rPr lang="it-IT" sz="3600" baseline="-25000" dirty="0"/>
              <a:t>1</a:t>
            </a:r>
            <a:r>
              <a:rPr lang="it-IT" sz="3600" dirty="0"/>
              <a:t>, T</a:t>
            </a:r>
            <a:r>
              <a:rPr lang="it-IT" sz="3600" baseline="-25000" dirty="0"/>
              <a:t>2</a:t>
            </a:r>
            <a:r>
              <a:rPr lang="it-IT" sz="3600" dirty="0"/>
              <a:t> … T</a:t>
            </a:r>
            <a:r>
              <a:rPr lang="it-IT" sz="3600" baseline="-25000" dirty="0"/>
              <a:t>n</a:t>
            </a:r>
          </a:p>
          <a:p>
            <a:pPr marL="596900" lvl="1" indent="0" algn="ctr">
              <a:buNone/>
            </a:pPr>
            <a:r>
              <a:rPr lang="it-IT" sz="3600" dirty="0"/>
              <a:t>o</a:t>
            </a:r>
          </a:p>
          <a:p>
            <a:pPr marL="596900" lvl="1" indent="0" algn="ctr">
              <a:buNone/>
            </a:pPr>
            <a:r>
              <a:rPr lang="it-IT" sz="3600" dirty="0"/>
              <a:t>T</a:t>
            </a:r>
            <a:r>
              <a:rPr lang="it-IT" sz="3600" baseline="-25000" dirty="0"/>
              <a:t>1</a:t>
            </a:r>
            <a:r>
              <a:rPr lang="it-IT" sz="3600" dirty="0"/>
              <a:t>, T</a:t>
            </a:r>
            <a:r>
              <a:rPr lang="it-IT" sz="3600" baseline="-25000" dirty="0"/>
              <a:t>2</a:t>
            </a:r>
            <a:r>
              <a:rPr lang="it-IT" sz="3600" dirty="0"/>
              <a:t> … </a:t>
            </a:r>
            <a:r>
              <a:rPr lang="it-IT" sz="3600" dirty="0" err="1"/>
              <a:t>T</a:t>
            </a:r>
            <a:r>
              <a:rPr lang="it-IT" sz="3600" baseline="-25000" dirty="0" err="1"/>
              <a:t>j</a:t>
            </a:r>
            <a:r>
              <a:rPr lang="it-IT" sz="3600" dirty="0"/>
              <a:t>, </a:t>
            </a:r>
            <a:r>
              <a:rPr lang="it-IT" sz="3600" dirty="0" err="1"/>
              <a:t>C</a:t>
            </a:r>
            <a:r>
              <a:rPr lang="it-IT" sz="3600" baseline="-25000" dirty="0" err="1"/>
              <a:t>j</a:t>
            </a:r>
            <a:r>
              <a:rPr lang="it-IT" sz="3600" dirty="0"/>
              <a:t>, … C</a:t>
            </a:r>
            <a:r>
              <a:rPr lang="it-IT" sz="3600" baseline="-25000" dirty="0"/>
              <a:t>2</a:t>
            </a:r>
            <a:r>
              <a:rPr lang="it-IT" sz="3600" dirty="0"/>
              <a:t>, C</a:t>
            </a:r>
            <a:r>
              <a:rPr lang="it-IT" sz="3600" baseline="-25000" dirty="0"/>
              <a:t>1</a:t>
            </a:r>
          </a:p>
          <a:p>
            <a:pPr lvl="1"/>
            <a:endParaRPr lang="it-IT" baseline="-25000" dirty="0"/>
          </a:p>
          <a:p>
            <a:pPr lvl="1"/>
            <a:endParaRPr lang="it-IT" baseline="-25000" dirty="0"/>
          </a:p>
          <a:p>
            <a:pPr lvl="1"/>
            <a:endParaRPr lang="it-IT" dirty="0"/>
          </a:p>
          <a:p>
            <a:pPr lvl="1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82575788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BDD64-9BB2-D645-8822-D16F59465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Saga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39B2D4-3FE7-8B4E-9E5B-2C51F59AA46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it-IT" dirty="0" err="1"/>
              <a:t>Trade</a:t>
            </a:r>
            <a:r>
              <a:rPr lang="it-IT" dirty="0"/>
              <a:t>-Off:</a:t>
            </a:r>
          </a:p>
          <a:p>
            <a:pPr marL="114300" indent="0">
              <a:buNone/>
            </a:pPr>
            <a:endParaRPr lang="it-IT" dirty="0"/>
          </a:p>
          <a:p>
            <a:pPr marL="114300" indent="0">
              <a:buNone/>
            </a:pPr>
            <a:endParaRPr lang="it-IT" dirty="0"/>
          </a:p>
          <a:p>
            <a:pPr marL="114300" indent="0" algn="ctr">
              <a:buNone/>
            </a:pPr>
            <a:r>
              <a:rPr lang="it-IT" sz="3600" dirty="0" err="1"/>
              <a:t>Atomicity</a:t>
            </a:r>
            <a:r>
              <a:rPr lang="it-IT" sz="3600" dirty="0"/>
              <a:t> al posto di </a:t>
            </a:r>
            <a:r>
              <a:rPr lang="it-IT" sz="3600" dirty="0" err="1"/>
              <a:t>Availability</a:t>
            </a:r>
            <a:endParaRPr lang="it-IT" sz="3600" dirty="0"/>
          </a:p>
        </p:txBody>
      </p:sp>
    </p:spTree>
    <p:extLst>
      <p:ext uri="{BB962C8B-B14F-4D97-AF65-F5344CB8AC3E}">
        <p14:creationId xmlns:p14="http://schemas.microsoft.com/office/powerpoint/2010/main" val="3035841986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31BEAF4-8256-6248-9ACA-D18DFF92E32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i="1" dirty="0" err="1"/>
              <a:t>Sagas</a:t>
            </a:r>
            <a:r>
              <a:rPr lang="it-IT" i="1" dirty="0"/>
              <a:t> are a </a:t>
            </a:r>
            <a:r>
              <a:rPr lang="it-IT" i="1" dirty="0" err="1"/>
              <a:t>Failure</a:t>
            </a:r>
            <a:r>
              <a:rPr lang="it-IT" i="1" dirty="0"/>
              <a:t> Management Pattern!</a:t>
            </a:r>
          </a:p>
        </p:txBody>
      </p:sp>
      <p:sp>
        <p:nvSpPr>
          <p:cNvPr id="2" name="Sottotitolo 1">
            <a:extLst>
              <a:ext uri="{FF2B5EF4-FFF2-40B4-BE49-F238E27FC236}">
                <a16:creationId xmlns:a16="http://schemas.microsoft.com/office/drawing/2014/main" id="{D57A8C64-F5C4-3C36-C912-4BAD495BE95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577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4E05C91-205C-DA46-A6B6-CF9C51E87B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Large Single </a:t>
            </a:r>
            <a:r>
              <a:rPr lang="it-IT" dirty="0" err="1"/>
              <a:t>Transaction</a:t>
            </a:r>
            <a:endParaRPr lang="it-IT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353B3C-AEEA-CD4A-931F-81491ADD3E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208" y="1685106"/>
            <a:ext cx="6519672" cy="3103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101021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616A1-E01D-084F-B0EE-D78A40A53C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Saga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05F726-2AD2-2040-AA27-782CAF029A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849" y="1493227"/>
            <a:ext cx="5746486" cy="3487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337286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62818-578E-BF46-B669-75B34129A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Saga </a:t>
            </a:r>
            <a:r>
              <a:rPr lang="it-IT" dirty="0" err="1"/>
              <a:t>Execution</a:t>
            </a:r>
            <a:r>
              <a:rPr lang="it-IT" dirty="0"/>
              <a:t> Coordinator (SEC) &amp; Log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D6E4E7-FEE8-C245-94A1-30C0132C429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it-IT" dirty="0"/>
              <a:t>SEC coordina le operazioni fra le diverse transazioni</a:t>
            </a:r>
          </a:p>
          <a:p>
            <a:endParaRPr lang="it-IT" dirty="0"/>
          </a:p>
          <a:p>
            <a:r>
              <a:rPr lang="it-IT" dirty="0"/>
              <a:t>Log, tracciano le operazioni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5616C9-671A-524C-8750-5A76161F15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7547" y="2723995"/>
            <a:ext cx="4068906" cy="2419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546054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05D39-9CC9-2944-B89F-D54A58A9C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Successful</a:t>
            </a:r>
            <a:r>
              <a:rPr lang="it-IT" dirty="0"/>
              <a:t> Saga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E8C86B-F51F-C14B-8BDC-1978A7816B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0901" y="1595438"/>
            <a:ext cx="3952381" cy="3386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206477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F27964-D192-244D-97BC-97D895FFC8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Serializzazione &amp; ACID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537A18-974A-DB42-9746-A23E69E8235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it-IT" dirty="0"/>
              <a:t>La serializzazione è uno schema di concorrenza in cui si garantisce che una transazione possa essere eseguita da chiunque seguendo sempre lo stesso ordine di operazioni</a:t>
            </a:r>
          </a:p>
          <a:p>
            <a:r>
              <a:rPr lang="it-IT" dirty="0"/>
              <a:t>ACID (</a:t>
            </a:r>
            <a:r>
              <a:rPr lang="it-IT" dirty="0" err="1"/>
              <a:t>Atomicity</a:t>
            </a:r>
            <a:r>
              <a:rPr lang="it-IT" dirty="0"/>
              <a:t>, </a:t>
            </a:r>
            <a:r>
              <a:rPr lang="it-IT" dirty="0" err="1"/>
              <a:t>Consistency</a:t>
            </a:r>
            <a:r>
              <a:rPr lang="it-IT" dirty="0"/>
              <a:t>, </a:t>
            </a:r>
            <a:r>
              <a:rPr lang="it-IT" dirty="0" err="1"/>
              <a:t>Isolation</a:t>
            </a:r>
            <a:r>
              <a:rPr lang="it-IT" dirty="0"/>
              <a:t>, </a:t>
            </a:r>
            <a:r>
              <a:rPr lang="it-IT" dirty="0" err="1"/>
              <a:t>Durability</a:t>
            </a:r>
            <a:r>
              <a:rPr lang="it-IT" dirty="0"/>
              <a:t>)</a:t>
            </a:r>
          </a:p>
          <a:p>
            <a:pPr lvl="1"/>
            <a:r>
              <a:rPr lang="it-IT" dirty="0" err="1"/>
              <a:t>Atomicity</a:t>
            </a:r>
            <a:r>
              <a:rPr lang="it-IT" dirty="0"/>
              <a:t>: garantisce che tutte le operazioni nella transazione siano eseguite come una «singola»</a:t>
            </a:r>
          </a:p>
          <a:p>
            <a:pPr lvl="1"/>
            <a:r>
              <a:rPr lang="it-IT" dirty="0" err="1"/>
              <a:t>Consistency</a:t>
            </a:r>
            <a:r>
              <a:rPr lang="it-IT" dirty="0"/>
              <a:t>: garantisce che la transazione porta il database dal presente stato allo stato T1. Garantisce quindi la validità dei dati aggiunti in base alle regole definite nel database.</a:t>
            </a:r>
          </a:p>
          <a:p>
            <a:pPr lvl="1"/>
            <a:r>
              <a:rPr lang="it-IT" dirty="0" err="1"/>
              <a:t>Isolation</a:t>
            </a:r>
            <a:r>
              <a:rPr lang="it-IT" dirty="0"/>
              <a:t>: garantisce che le transazioni eseguite in maniera concorrente siano isolate fra loro</a:t>
            </a:r>
          </a:p>
          <a:p>
            <a:pPr lvl="1"/>
            <a:r>
              <a:rPr lang="it-IT" dirty="0" err="1"/>
              <a:t>Durability</a:t>
            </a:r>
            <a:r>
              <a:rPr lang="it-IT" dirty="0"/>
              <a:t>: garantisce che una volta che le transazioni sono state </a:t>
            </a:r>
            <a:r>
              <a:rPr lang="it-IT" dirty="0" err="1"/>
              <a:t>committate</a:t>
            </a:r>
            <a:r>
              <a:rPr lang="it-IT" dirty="0"/>
              <a:t>, rimangono in tale stato in maniera indefinita</a:t>
            </a:r>
          </a:p>
          <a:p>
            <a:pPr lvl="1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977987139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ED085C-9708-F548-B5CA-13BC0038A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Unsuccessful</a:t>
            </a:r>
            <a:r>
              <a:rPr lang="it-IT" dirty="0"/>
              <a:t> Saga (</a:t>
            </a:r>
            <a:r>
              <a:rPr lang="it-IT" dirty="0" err="1"/>
              <a:t>Backwards</a:t>
            </a:r>
            <a:r>
              <a:rPr lang="it-IT" dirty="0"/>
              <a:t> </a:t>
            </a:r>
            <a:r>
              <a:rPr lang="it-IT" dirty="0" err="1"/>
              <a:t>Recovery</a:t>
            </a:r>
            <a:r>
              <a:rPr lang="it-IT" dirty="0"/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3E515F-B7BC-CD42-86B7-D8E3896C3E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3535" y="1595438"/>
            <a:ext cx="3899017" cy="3339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643875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4B576-7ABA-534A-9134-24D0D11E57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Saga nei sistemi distribuiti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489503-7845-D74D-834A-8FE54BC0A13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 anchor="ctr"/>
          <a:lstStyle/>
          <a:p>
            <a:pPr marL="114300" indent="0" algn="ctr">
              <a:buNone/>
            </a:pPr>
            <a:r>
              <a:rPr lang="it-IT" sz="2800" i="1" dirty="0"/>
              <a:t>«Due to </a:t>
            </a:r>
            <a:r>
              <a:rPr lang="it-IT" sz="2800" i="1" dirty="0" err="1"/>
              <a:t>space</a:t>
            </a:r>
            <a:r>
              <a:rPr lang="it-IT" sz="2800" i="1" dirty="0"/>
              <a:t> </a:t>
            </a:r>
            <a:r>
              <a:rPr lang="it-IT" sz="2800" i="1" dirty="0" err="1"/>
              <a:t>limitations</a:t>
            </a:r>
            <a:r>
              <a:rPr lang="it-IT" sz="2800" i="1" dirty="0"/>
              <a:t>, </a:t>
            </a:r>
            <a:r>
              <a:rPr lang="it-IT" sz="2800" i="1" dirty="0" err="1"/>
              <a:t>we</a:t>
            </a:r>
            <a:r>
              <a:rPr lang="it-IT" sz="2800" i="1" dirty="0"/>
              <a:t> </a:t>
            </a:r>
            <a:r>
              <a:rPr lang="it-IT" sz="2800" i="1" dirty="0" err="1"/>
              <a:t>only</a:t>
            </a:r>
            <a:r>
              <a:rPr lang="it-IT" sz="2800" i="1" dirty="0"/>
              <a:t> </a:t>
            </a:r>
            <a:r>
              <a:rPr lang="it-IT" sz="2800" i="1" dirty="0" err="1"/>
              <a:t>discuss</a:t>
            </a:r>
            <a:r>
              <a:rPr lang="it-IT" sz="2800" i="1" dirty="0"/>
              <a:t> </a:t>
            </a:r>
            <a:r>
              <a:rPr lang="it-IT" sz="2800" i="1" dirty="0" err="1"/>
              <a:t>Sagas</a:t>
            </a:r>
            <a:r>
              <a:rPr lang="it-IT" sz="2800" i="1" dirty="0"/>
              <a:t> in a </a:t>
            </a:r>
            <a:r>
              <a:rPr lang="it-IT" sz="2800" i="1" dirty="0" err="1"/>
              <a:t>centralized</a:t>
            </a:r>
            <a:r>
              <a:rPr lang="it-IT" sz="2800" i="1" dirty="0"/>
              <a:t> System, </a:t>
            </a:r>
            <a:r>
              <a:rPr lang="it-IT" sz="2800" i="1" dirty="0" err="1"/>
              <a:t>although</a:t>
            </a:r>
            <a:r>
              <a:rPr lang="it-IT" sz="2800" i="1" dirty="0"/>
              <a:t> </a:t>
            </a:r>
            <a:r>
              <a:rPr lang="it-IT" sz="2800" i="1" dirty="0" err="1"/>
              <a:t>clearly</a:t>
            </a:r>
            <a:r>
              <a:rPr lang="it-IT" sz="2800" i="1" dirty="0"/>
              <a:t> </a:t>
            </a:r>
            <a:r>
              <a:rPr lang="it-IT" sz="2800" i="1" dirty="0" err="1"/>
              <a:t>they</a:t>
            </a:r>
            <a:r>
              <a:rPr lang="it-IT" sz="2800" i="1" dirty="0"/>
              <a:t> can be </a:t>
            </a:r>
            <a:r>
              <a:rPr lang="it-IT" sz="2800" i="1" dirty="0" err="1"/>
              <a:t>implemented</a:t>
            </a:r>
            <a:r>
              <a:rPr lang="it-IT" sz="2800" i="1" dirty="0"/>
              <a:t> in a </a:t>
            </a:r>
            <a:r>
              <a:rPr lang="it-IT" sz="2800" i="1" dirty="0" err="1"/>
              <a:t>distributed</a:t>
            </a:r>
            <a:r>
              <a:rPr lang="it-IT" sz="2800" i="1" dirty="0"/>
              <a:t> database </a:t>
            </a:r>
            <a:r>
              <a:rPr lang="it-IT" sz="2800" i="1" dirty="0" err="1"/>
              <a:t>system</a:t>
            </a:r>
            <a:r>
              <a:rPr lang="it-IT" sz="2800" i="1" dirty="0"/>
              <a:t>»</a:t>
            </a:r>
          </a:p>
          <a:p>
            <a:pPr marL="114300" indent="0" algn="ctr">
              <a:buNone/>
            </a:pPr>
            <a:endParaRPr lang="it-IT" sz="2800" i="1" dirty="0"/>
          </a:p>
          <a:p>
            <a:pPr marL="114300" indent="0" algn="ctr">
              <a:buNone/>
            </a:pPr>
            <a:r>
              <a:rPr lang="it-IT" sz="2000" i="1" dirty="0"/>
              <a:t>Molina et. al</a:t>
            </a:r>
          </a:p>
        </p:txBody>
      </p:sp>
    </p:spTree>
    <p:extLst>
      <p:ext uri="{BB962C8B-B14F-4D97-AF65-F5344CB8AC3E}">
        <p14:creationId xmlns:p14="http://schemas.microsoft.com/office/powerpoint/2010/main" val="2090575131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C109E6-A74D-7E48-9C5A-22BEC7A956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SOA &amp; </a:t>
            </a:r>
            <a:r>
              <a:rPr lang="it-IT" dirty="0" err="1"/>
              <a:t>Microservices</a:t>
            </a:r>
            <a:endParaRPr lang="it-IT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B0F5F7-1F9D-EF4B-BE43-8ED565CE01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452" y="1731301"/>
            <a:ext cx="5669280" cy="3011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501634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62886-B59E-E640-8E1C-04E81BFE9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Request</a:t>
            </a:r>
            <a:r>
              <a:rPr lang="it-IT" dirty="0"/>
              <a:t> al posto di </a:t>
            </a:r>
            <a:r>
              <a:rPr lang="it-IT" dirty="0" err="1"/>
              <a:t>Transaction</a:t>
            </a:r>
            <a:endParaRPr lang="it-IT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539D41-CBFA-8645-B37F-1C7EDCFA3A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188" y="2082622"/>
            <a:ext cx="6839712" cy="2308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15554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D392FAA-421B-394D-9461-62B71D22CF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it-IT" i="1" dirty="0"/>
              <a:t>A Distributed Saga </a:t>
            </a:r>
            <a:r>
              <a:rPr lang="it-IT" i="1" dirty="0" err="1"/>
              <a:t>is</a:t>
            </a:r>
            <a:r>
              <a:rPr lang="it-IT" i="1" dirty="0"/>
              <a:t> a Collection of</a:t>
            </a:r>
            <a:br>
              <a:rPr lang="it-IT" i="1" dirty="0"/>
            </a:br>
            <a:r>
              <a:rPr lang="it-IT" i="1" dirty="0"/>
              <a:t>Sub-</a:t>
            </a:r>
            <a:r>
              <a:rPr lang="it-IT" i="1" dirty="0" err="1"/>
              <a:t>Requests</a:t>
            </a:r>
            <a:br>
              <a:rPr lang="it-IT" i="1" dirty="0"/>
            </a:br>
            <a:r>
              <a:rPr lang="it-IT" i="1" dirty="0"/>
              <a:t>T</a:t>
            </a:r>
            <a:r>
              <a:rPr lang="it-IT" i="1" baseline="-25000" dirty="0"/>
              <a:t>1</a:t>
            </a:r>
            <a:r>
              <a:rPr lang="it-IT" i="1" dirty="0"/>
              <a:t>, T</a:t>
            </a:r>
            <a:r>
              <a:rPr lang="it-IT" i="1" baseline="-25000" dirty="0"/>
              <a:t>2</a:t>
            </a:r>
            <a:r>
              <a:rPr lang="it-IT" i="1" dirty="0"/>
              <a:t> … T</a:t>
            </a:r>
            <a:r>
              <a:rPr lang="it-IT" i="1" baseline="-25000" dirty="0"/>
              <a:t>n</a:t>
            </a:r>
            <a:br>
              <a:rPr lang="it-IT" i="1" dirty="0"/>
            </a:br>
            <a:br>
              <a:rPr lang="it-IT" i="1" dirty="0"/>
            </a:br>
            <a:r>
              <a:rPr lang="it-IT" i="1" dirty="0" err="1"/>
              <a:t>Each</a:t>
            </a:r>
            <a:r>
              <a:rPr lang="it-IT" i="1" dirty="0"/>
              <a:t> Sub-</a:t>
            </a:r>
            <a:r>
              <a:rPr lang="it-IT" i="1" dirty="0" err="1"/>
              <a:t>Request</a:t>
            </a:r>
            <a:r>
              <a:rPr lang="it-IT" i="1" dirty="0"/>
              <a:t> </a:t>
            </a:r>
            <a:r>
              <a:rPr lang="it-IT" i="1" dirty="0" err="1"/>
              <a:t>has</a:t>
            </a:r>
            <a:r>
              <a:rPr lang="it-IT" i="1" dirty="0"/>
              <a:t> a</a:t>
            </a:r>
            <a:br>
              <a:rPr lang="it-IT" i="1" dirty="0"/>
            </a:br>
            <a:r>
              <a:rPr lang="it-IT" i="1" dirty="0" err="1"/>
              <a:t>Compensating</a:t>
            </a:r>
            <a:r>
              <a:rPr lang="it-IT" i="1" dirty="0"/>
              <a:t> </a:t>
            </a:r>
            <a:r>
              <a:rPr lang="it-IT" i="1" dirty="0" err="1"/>
              <a:t>Request</a:t>
            </a:r>
            <a:br>
              <a:rPr lang="it-IT" i="1" dirty="0"/>
            </a:br>
            <a:r>
              <a:rPr lang="it-IT" i="1" dirty="0"/>
              <a:t>T</a:t>
            </a:r>
            <a:r>
              <a:rPr lang="it-IT" i="1" baseline="-25000" dirty="0"/>
              <a:t>1</a:t>
            </a:r>
            <a:r>
              <a:rPr lang="it-IT" i="1" dirty="0"/>
              <a:t>, T</a:t>
            </a:r>
            <a:r>
              <a:rPr lang="it-IT" i="1" baseline="-25000" dirty="0"/>
              <a:t>2</a:t>
            </a:r>
            <a:r>
              <a:rPr lang="it-IT" i="1" dirty="0"/>
              <a:t> … T</a:t>
            </a:r>
            <a:r>
              <a:rPr lang="it-IT" i="1" baseline="-25000" dirty="0"/>
              <a:t>n</a:t>
            </a:r>
            <a:br>
              <a:rPr lang="it-IT" i="1" dirty="0"/>
            </a:br>
            <a:r>
              <a:rPr lang="it-IT" i="1" dirty="0"/>
              <a:t>C</a:t>
            </a:r>
            <a:r>
              <a:rPr lang="it-IT" i="1" baseline="-25000" dirty="0"/>
              <a:t>1</a:t>
            </a:r>
            <a:r>
              <a:rPr lang="it-IT" i="1" dirty="0"/>
              <a:t>, C</a:t>
            </a:r>
            <a:r>
              <a:rPr lang="it-IT" i="1" baseline="-25000" dirty="0"/>
              <a:t>2</a:t>
            </a:r>
            <a:r>
              <a:rPr lang="it-IT" i="1" dirty="0"/>
              <a:t> … </a:t>
            </a:r>
            <a:r>
              <a:rPr lang="it-IT" i="1" dirty="0" err="1"/>
              <a:t>C</a:t>
            </a:r>
            <a:r>
              <a:rPr lang="it-IT" i="1" baseline="-25000" dirty="0" err="1"/>
              <a:t>n</a:t>
            </a:r>
            <a:endParaRPr lang="it-IT" i="1" baseline="-25000" dirty="0"/>
          </a:p>
        </p:txBody>
      </p:sp>
      <p:sp>
        <p:nvSpPr>
          <p:cNvPr id="2" name="Sottotitolo 1">
            <a:extLst>
              <a:ext uri="{FF2B5EF4-FFF2-40B4-BE49-F238E27FC236}">
                <a16:creationId xmlns:a16="http://schemas.microsoft.com/office/drawing/2014/main" id="{F5ABA46C-C783-81AC-8393-5C58D46E29E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64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F093D02-B9B1-D64C-A66F-CB9E50311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Tipi di Saga - </a:t>
            </a:r>
            <a:r>
              <a:rPr lang="it-IT" dirty="0" err="1"/>
              <a:t>Coreography</a:t>
            </a:r>
            <a:endParaRPr lang="it-IT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E0F456D-3C9E-4AB2-ABA5-45CD867F74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531" y="1595437"/>
            <a:ext cx="8092156" cy="3433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3792978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F093D02-B9B1-D64C-A66F-CB9E50311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Tipi di Saga </a:t>
            </a:r>
            <a:r>
              <a:rPr lang="it-IT"/>
              <a:t>- Orchestrator</a:t>
            </a:r>
            <a:endParaRPr lang="it-IT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8019B0-F586-6341-A417-992BE837FD7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B143EB5-DA56-40E5-874B-75FE4EEA57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19622"/>
            <a:ext cx="9144000" cy="379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0929388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7E0D999-7984-3040-A4B1-20FB39652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Successful</a:t>
            </a:r>
            <a:r>
              <a:rPr lang="it-IT" dirty="0"/>
              <a:t> Distributed Saga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2823B2-0196-A444-87A7-1A6D8E9EFC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8904" y="1446673"/>
            <a:ext cx="4576375" cy="358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751023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F751D-F0EC-B54A-92FE-3B79213C2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SEC &amp; Saga Log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368F4C-791A-1540-929D-7D97DFD6A36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it-IT" dirty="0"/>
              <a:t>LOG: </a:t>
            </a:r>
            <a:r>
              <a:rPr lang="it-IT" dirty="0" err="1"/>
              <a:t>Durable</a:t>
            </a:r>
            <a:r>
              <a:rPr lang="it-IT" dirty="0"/>
              <a:t> &amp; Distributed</a:t>
            </a:r>
          </a:p>
          <a:p>
            <a:endParaRPr lang="it-IT" dirty="0"/>
          </a:p>
          <a:p>
            <a:r>
              <a:rPr lang="it-IT" dirty="0"/>
              <a:t>SEC:</a:t>
            </a:r>
          </a:p>
          <a:p>
            <a:pPr lvl="1"/>
            <a:r>
              <a:rPr lang="it-IT" dirty="0"/>
              <a:t>Interpreta e scrive i Saga Log</a:t>
            </a:r>
          </a:p>
          <a:p>
            <a:pPr lvl="1"/>
            <a:r>
              <a:rPr lang="it-IT" dirty="0"/>
              <a:t>Applica le </a:t>
            </a:r>
            <a:r>
              <a:rPr lang="it-IT" i="1" dirty="0"/>
              <a:t>Sub-</a:t>
            </a:r>
            <a:r>
              <a:rPr lang="it-IT" i="1" dirty="0" err="1"/>
              <a:t>Requests</a:t>
            </a:r>
            <a:r>
              <a:rPr lang="it-IT" dirty="0"/>
              <a:t> delle Saga</a:t>
            </a:r>
          </a:p>
          <a:p>
            <a:pPr lvl="1"/>
            <a:r>
              <a:rPr lang="it-IT" dirty="0"/>
              <a:t>Applica le </a:t>
            </a:r>
            <a:r>
              <a:rPr lang="it-IT" i="1" dirty="0" err="1"/>
              <a:t>Compensating</a:t>
            </a:r>
            <a:r>
              <a:rPr lang="it-IT" i="1" dirty="0"/>
              <a:t> </a:t>
            </a:r>
            <a:r>
              <a:rPr lang="it-IT" i="1" dirty="0" err="1"/>
              <a:t>Requests</a:t>
            </a:r>
            <a:r>
              <a:rPr lang="it-IT" dirty="0"/>
              <a:t> quando necessario</a:t>
            </a:r>
          </a:p>
        </p:txBody>
      </p:sp>
    </p:spTree>
    <p:extLst>
      <p:ext uri="{BB962C8B-B14F-4D97-AF65-F5344CB8AC3E}">
        <p14:creationId xmlns:p14="http://schemas.microsoft.com/office/powerpoint/2010/main" val="3983806963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DE8A3E4-DBD5-EB49-9DE6-4567D94BD9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509" y="299466"/>
            <a:ext cx="6307250" cy="4544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562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873A4B-A6FE-A24F-BA8B-793DA8312E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SOA &amp; </a:t>
            </a:r>
            <a:r>
              <a:rPr lang="it-IT" dirty="0" err="1"/>
              <a:t>Microservices</a:t>
            </a:r>
            <a:endParaRPr lang="it-IT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48B5D1-AC1E-5745-9CED-E6EF291781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787" y="1797165"/>
            <a:ext cx="5856514" cy="2879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393665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D6F4611-A4A7-8B4E-92E7-DBF0E3A0F0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Quando applicare le </a:t>
            </a:r>
            <a:r>
              <a:rPr lang="it-IT" dirty="0" err="1"/>
              <a:t>Compensating</a:t>
            </a:r>
            <a:r>
              <a:rPr lang="it-IT" dirty="0"/>
              <a:t> </a:t>
            </a:r>
            <a:r>
              <a:rPr lang="it-IT" dirty="0" err="1"/>
              <a:t>Requests</a:t>
            </a:r>
            <a:r>
              <a:rPr lang="it-IT" dirty="0"/>
              <a:t>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6BE1CE-EF09-3B41-ACDE-9D91E7907F2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it-IT" dirty="0" err="1"/>
              <a:t>Aborted</a:t>
            </a:r>
            <a:r>
              <a:rPr lang="it-IT" dirty="0"/>
              <a:t> Saga </a:t>
            </a:r>
            <a:r>
              <a:rPr lang="it-IT" dirty="0" err="1"/>
              <a:t>response</a:t>
            </a:r>
            <a:endParaRPr lang="it-IT" dirty="0"/>
          </a:p>
          <a:p>
            <a:endParaRPr lang="it-IT" dirty="0"/>
          </a:p>
          <a:p>
            <a:r>
              <a:rPr lang="it-IT" dirty="0"/>
              <a:t>Fallimento delle </a:t>
            </a:r>
            <a:r>
              <a:rPr lang="it-IT" dirty="0" err="1"/>
              <a:t>Request</a:t>
            </a:r>
            <a:endParaRPr lang="it-IT" dirty="0"/>
          </a:p>
          <a:p>
            <a:endParaRPr lang="it-IT" dirty="0"/>
          </a:p>
          <a:p>
            <a:r>
              <a:rPr lang="it-IT" dirty="0"/>
              <a:t>SEC </a:t>
            </a:r>
            <a:r>
              <a:rPr lang="it-IT" i="1" dirty="0" err="1"/>
              <a:t>crasha</a:t>
            </a:r>
            <a:r>
              <a:rPr lang="it-IT" i="1" dirty="0"/>
              <a:t> </a:t>
            </a:r>
            <a:r>
              <a:rPr lang="it-IT" dirty="0"/>
              <a:t>(non-</a:t>
            </a:r>
            <a:r>
              <a:rPr lang="it-IT" dirty="0" err="1"/>
              <a:t>safe</a:t>
            </a:r>
            <a:r>
              <a:rPr lang="it-IT" dirty="0"/>
              <a:t> state)</a:t>
            </a:r>
            <a:endParaRPr lang="it-IT" i="1" dirty="0"/>
          </a:p>
        </p:txBody>
      </p:sp>
    </p:spTree>
    <p:extLst>
      <p:ext uri="{BB962C8B-B14F-4D97-AF65-F5344CB8AC3E}">
        <p14:creationId xmlns:p14="http://schemas.microsoft.com/office/powerpoint/2010/main" val="586321162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526BE90-1239-1F44-AB88-D262ABFAFA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486" y="582930"/>
            <a:ext cx="6188489" cy="3977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530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5A58DF1-BF77-A544-910D-7D8045A7FA6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i="1" dirty="0"/>
              <a:t>Cosa accade se una </a:t>
            </a:r>
            <a:r>
              <a:rPr lang="it-IT" i="1" dirty="0" err="1"/>
              <a:t>Compensating</a:t>
            </a:r>
            <a:r>
              <a:rPr lang="it-IT" i="1" dirty="0"/>
              <a:t> fallisce?</a:t>
            </a:r>
          </a:p>
        </p:txBody>
      </p:sp>
      <p:sp>
        <p:nvSpPr>
          <p:cNvPr id="2" name="Sottotitolo 1">
            <a:extLst>
              <a:ext uri="{FF2B5EF4-FFF2-40B4-BE49-F238E27FC236}">
                <a16:creationId xmlns:a16="http://schemas.microsoft.com/office/drawing/2014/main" id="{9AF0CC57-70C6-5EF9-F90A-5747642B78E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71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B49EDB-1E5F-2C4A-B8D2-266CDF201E6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/>
              <a:t>Le </a:t>
            </a:r>
            <a:r>
              <a:rPr lang="it-IT" dirty="0" err="1"/>
              <a:t>Compensating</a:t>
            </a:r>
            <a:r>
              <a:rPr lang="it-IT" dirty="0"/>
              <a:t> </a:t>
            </a:r>
            <a:r>
              <a:rPr lang="it-IT" dirty="0" err="1"/>
              <a:t>Requests</a:t>
            </a:r>
            <a:r>
              <a:rPr lang="it-IT" dirty="0"/>
              <a:t> </a:t>
            </a:r>
            <a:r>
              <a:rPr lang="it-IT" u="sng" dirty="0"/>
              <a:t>devono essere idempotenti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A5ED23D2-EF05-CD03-259E-EB96AA2AC6D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501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2A5DB6-4151-8547-84AC-346B59C90C1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/>
              <a:t>Cosa accade se SEC fallisce?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4A434B3-6E8B-5766-E4F7-BD50EDE155A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75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C69D1A6-FABC-8643-A118-201823BCB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Definizione di </a:t>
            </a:r>
            <a:r>
              <a:rPr lang="it-IT" dirty="0" err="1"/>
              <a:t>Safe</a:t>
            </a:r>
            <a:r>
              <a:rPr lang="it-IT" dirty="0"/>
              <a:t> State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4A6628-2FDD-F749-BFE1-7A286526D96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it-IT" dirty="0"/>
              <a:t>Tutte le Sub-</a:t>
            </a:r>
            <a:r>
              <a:rPr lang="it-IT" dirty="0" err="1"/>
              <a:t>Request</a:t>
            </a:r>
            <a:r>
              <a:rPr lang="it-IT" dirty="0"/>
              <a:t> eseguite sono complete</a:t>
            </a:r>
          </a:p>
          <a:p>
            <a:pPr lvl="1"/>
            <a:r>
              <a:rPr lang="it-IT" dirty="0"/>
              <a:t>Start &amp; End </a:t>
            </a:r>
            <a:r>
              <a:rPr lang="it-IT" dirty="0" err="1"/>
              <a:t>logged</a:t>
            </a:r>
            <a:endParaRPr lang="it-IT" dirty="0"/>
          </a:p>
          <a:p>
            <a:pPr lvl="1"/>
            <a:endParaRPr lang="it-IT" dirty="0"/>
          </a:p>
          <a:p>
            <a:r>
              <a:rPr lang="it-IT" dirty="0"/>
              <a:t>Se la Saga è stata arrestata, occorre eseguire le </a:t>
            </a:r>
            <a:r>
              <a:rPr lang="it-IT" dirty="0" err="1"/>
              <a:t>Compensating</a:t>
            </a:r>
            <a:r>
              <a:rPr lang="it-IT" dirty="0"/>
              <a:t> </a:t>
            </a:r>
            <a:r>
              <a:rPr lang="it-IT" dirty="0" err="1"/>
              <a:t>Request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363102986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CC5097-B55C-4449-9E07-C0247390BB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Unsafe</a:t>
            </a:r>
            <a:r>
              <a:rPr lang="it-IT" dirty="0"/>
              <a:t> State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5BE0F4-B5F2-B64C-BB7F-11A532056C9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it-IT" dirty="0"/>
              <a:t>Start presente,  End non presente</a:t>
            </a:r>
          </a:p>
          <a:p>
            <a:pPr lvl="1"/>
            <a:r>
              <a:rPr lang="it-IT" dirty="0" err="1"/>
              <a:t>Abort</a:t>
            </a:r>
            <a:r>
              <a:rPr lang="it-IT" dirty="0"/>
              <a:t> Saga</a:t>
            </a:r>
          </a:p>
          <a:p>
            <a:pPr lvl="1"/>
            <a:r>
              <a:rPr lang="it-IT" dirty="0"/>
              <a:t>Start </a:t>
            </a:r>
            <a:r>
              <a:rPr lang="it-IT" dirty="0" err="1"/>
              <a:t>Compensating</a:t>
            </a:r>
            <a:r>
              <a:rPr lang="it-IT" dirty="0"/>
              <a:t> </a:t>
            </a:r>
            <a:r>
              <a:rPr lang="it-IT" dirty="0" err="1"/>
              <a:t>Requests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245172612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74A2CF-28CF-DC42-BE1A-39C145D964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Request</a:t>
            </a:r>
            <a:r>
              <a:rPr lang="it-IT" dirty="0"/>
              <a:t> Messaging </a:t>
            </a:r>
            <a:r>
              <a:rPr lang="it-IT" dirty="0" err="1"/>
              <a:t>Semantics</a:t>
            </a:r>
            <a:r>
              <a:rPr lang="it-IT" dirty="0"/>
              <a:t>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0FF84A-D129-0A4E-B284-B641A669627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it-IT" dirty="0"/>
              <a:t>Sub-</a:t>
            </a:r>
            <a:r>
              <a:rPr lang="it-IT" dirty="0" err="1"/>
              <a:t>Requests</a:t>
            </a:r>
            <a:r>
              <a:rPr lang="it-IT" dirty="0"/>
              <a:t> (Ti): At </a:t>
            </a:r>
            <a:r>
              <a:rPr lang="it-IT" dirty="0" err="1"/>
              <a:t>Most</a:t>
            </a:r>
            <a:r>
              <a:rPr lang="it-IT" dirty="0"/>
              <a:t> Once</a:t>
            </a:r>
          </a:p>
          <a:p>
            <a:endParaRPr lang="it-IT" dirty="0"/>
          </a:p>
          <a:p>
            <a:r>
              <a:rPr lang="it-IT" dirty="0" err="1"/>
              <a:t>Compensating</a:t>
            </a:r>
            <a:r>
              <a:rPr lang="it-IT" dirty="0"/>
              <a:t> </a:t>
            </a:r>
            <a:r>
              <a:rPr lang="it-IT" dirty="0" err="1"/>
              <a:t>Requests</a:t>
            </a:r>
            <a:r>
              <a:rPr lang="it-IT" dirty="0"/>
              <a:t> (Ci): At </a:t>
            </a:r>
            <a:r>
              <a:rPr lang="it-IT" dirty="0" err="1"/>
              <a:t>Least</a:t>
            </a:r>
            <a:r>
              <a:rPr lang="it-IT" dirty="0"/>
              <a:t> Once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255722862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B6C34-2DF8-154C-A234-2B85857B5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Recap</a:t>
            </a:r>
            <a:r>
              <a:rPr lang="it-IT" dirty="0"/>
              <a:t>: Distributed </a:t>
            </a:r>
            <a:r>
              <a:rPr lang="it-IT" dirty="0" err="1"/>
              <a:t>Sagas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A70FA9-3C59-4F45-A332-FF2E1C6AB9C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it-IT" dirty="0"/>
              <a:t>Distributed/</a:t>
            </a:r>
            <a:r>
              <a:rPr lang="it-IT" dirty="0" err="1"/>
              <a:t>Durable</a:t>
            </a:r>
            <a:r>
              <a:rPr lang="it-IT" dirty="0"/>
              <a:t> Saga Log</a:t>
            </a:r>
          </a:p>
          <a:p>
            <a:endParaRPr lang="it-IT" dirty="0"/>
          </a:p>
          <a:p>
            <a:r>
              <a:rPr lang="it-IT" dirty="0"/>
              <a:t>SEC </a:t>
            </a:r>
            <a:r>
              <a:rPr lang="it-IT" dirty="0" err="1"/>
              <a:t>Process</a:t>
            </a:r>
            <a:endParaRPr lang="it-IT" dirty="0"/>
          </a:p>
          <a:p>
            <a:endParaRPr lang="it-IT" dirty="0"/>
          </a:p>
          <a:p>
            <a:r>
              <a:rPr lang="it-IT" dirty="0" err="1"/>
              <a:t>Compensating</a:t>
            </a:r>
            <a:r>
              <a:rPr lang="it-IT" dirty="0"/>
              <a:t> </a:t>
            </a:r>
            <a:r>
              <a:rPr lang="it-IT" dirty="0" err="1"/>
              <a:t>Requests</a:t>
            </a:r>
            <a:r>
              <a:rPr lang="it-IT" dirty="0"/>
              <a:t>: </a:t>
            </a:r>
            <a:r>
              <a:rPr lang="it-IT" dirty="0" err="1"/>
              <a:t>Idempotent</a:t>
            </a:r>
            <a:endParaRPr lang="it-IT" dirty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161770757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516201B-3C93-F443-ADDD-76051ED84A7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it-IT" dirty="0" err="1"/>
              <a:t>let</a:t>
            </a:r>
            <a:r>
              <a:rPr lang="it-IT" dirty="0"/>
              <a:t> me introduce </a:t>
            </a:r>
            <a:r>
              <a:rPr lang="it-IT" dirty="0" err="1"/>
              <a:t>you</a:t>
            </a:r>
            <a:r>
              <a:rPr lang="it-IT" dirty="0"/>
              <a:t> the </a:t>
            </a:r>
            <a:br>
              <a:rPr lang="it-IT" dirty="0"/>
            </a:br>
            <a:r>
              <a:rPr lang="it-IT" sz="4400" dirty="0"/>
              <a:t>«</a:t>
            </a:r>
            <a:r>
              <a:rPr lang="it-IT" sz="4400" dirty="0" err="1"/>
              <a:t>two</a:t>
            </a:r>
            <a:r>
              <a:rPr lang="it-IT" sz="4400" dirty="0"/>
              <a:t> </a:t>
            </a:r>
            <a:r>
              <a:rPr lang="it-IT" sz="4400" dirty="0" err="1"/>
              <a:t>phase</a:t>
            </a:r>
            <a:r>
              <a:rPr lang="it-IT" sz="4400" dirty="0"/>
              <a:t> </a:t>
            </a:r>
            <a:r>
              <a:rPr lang="it-IT" sz="4400" dirty="0" err="1"/>
              <a:t>commit</a:t>
            </a:r>
            <a:r>
              <a:rPr lang="it-IT" sz="4400" dirty="0"/>
              <a:t>» </a:t>
            </a:r>
            <a:r>
              <a:rPr lang="it-IT" dirty="0" err="1"/>
              <a:t>mechanism</a:t>
            </a:r>
            <a:endParaRPr lang="it-IT" dirty="0"/>
          </a:p>
        </p:txBody>
      </p:sp>
      <p:sp>
        <p:nvSpPr>
          <p:cNvPr id="2" name="Sottotitolo 1">
            <a:extLst>
              <a:ext uri="{FF2B5EF4-FFF2-40B4-BE49-F238E27FC236}">
                <a16:creationId xmlns:a16="http://schemas.microsoft.com/office/drawing/2014/main" id="{EC89C7FB-B2FC-BAE5-5527-2A6BC88BD44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147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47C371F-9AF7-5441-9FC9-C1B1DBF30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2PC: </a:t>
            </a:r>
            <a:r>
              <a:rPr lang="it-IT" dirty="0" err="1"/>
              <a:t>Prepare</a:t>
            </a:r>
            <a:r>
              <a:rPr lang="it-IT" dirty="0"/>
              <a:t> </a:t>
            </a:r>
            <a:r>
              <a:rPr lang="it-IT" dirty="0" err="1"/>
              <a:t>Phase</a:t>
            </a:r>
            <a:endParaRPr lang="it-IT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70323C-43BD-024E-B74D-8FAC43666D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087" y="1820842"/>
            <a:ext cx="4014423" cy="2947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178157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EB88B4D-23B0-7D49-B045-81C94CB07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2PC: </a:t>
            </a:r>
            <a:r>
              <a:rPr lang="it-IT" dirty="0" err="1"/>
              <a:t>Commit</a:t>
            </a:r>
            <a:r>
              <a:rPr lang="it-IT" dirty="0"/>
              <a:t> </a:t>
            </a:r>
            <a:r>
              <a:rPr lang="it-IT" dirty="0" err="1"/>
              <a:t>Phase</a:t>
            </a:r>
            <a:endParaRPr lang="it-IT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4BBC77-E479-E347-AF89-05EB5E5E27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1878596"/>
            <a:ext cx="4464050" cy="2716633"/>
          </a:xfrm>
          <a:prstGeom prst="rect">
            <a:avLst/>
          </a:prstGeom>
        </p:spPr>
      </p:pic>
      <p:pic>
        <p:nvPicPr>
          <p:cNvPr id="1026" name="Picture 2" descr="Distributed Transactions in Microservices">
            <a:extLst>
              <a:ext uri="{FF2B5EF4-FFF2-40B4-BE49-F238E27FC236}">
                <a16:creationId xmlns:a16="http://schemas.microsoft.com/office/drawing/2014/main" id="{48A7A684-4421-4FCD-80CD-45CA43B749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9982" y="1878596"/>
            <a:ext cx="2756474" cy="1882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648878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E193E-2AD1-5948-B30C-AAB01EB46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2PC non scala!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F5F2ED-10D5-9A48-A307-AFD06C7C67D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it-IT" dirty="0"/>
              <a:t>O(n^2) messaggi</a:t>
            </a:r>
          </a:p>
          <a:p>
            <a:endParaRPr lang="it-IT" dirty="0"/>
          </a:p>
          <a:p>
            <a:r>
              <a:rPr lang="it-IT" dirty="0"/>
              <a:t>Coordinator: Single Point of </a:t>
            </a:r>
            <a:r>
              <a:rPr lang="it-IT" dirty="0" err="1"/>
              <a:t>Failure</a:t>
            </a:r>
            <a:endParaRPr lang="it-IT" dirty="0"/>
          </a:p>
          <a:p>
            <a:endParaRPr lang="it-IT" dirty="0"/>
          </a:p>
          <a:p>
            <a:r>
              <a:rPr lang="it-IT" dirty="0" err="1"/>
              <a:t>Reduced</a:t>
            </a:r>
            <a:r>
              <a:rPr lang="it-IT" dirty="0"/>
              <a:t> </a:t>
            </a:r>
            <a:r>
              <a:rPr lang="it-IT" dirty="0" err="1"/>
              <a:t>Throughput</a:t>
            </a:r>
            <a:endParaRPr lang="it-IT" dirty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06303194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69E4D33-2934-D247-98A4-C44885C74CB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i="1" dirty="0"/>
              <a:t>Distributed </a:t>
            </a:r>
            <a:r>
              <a:rPr lang="it-IT" i="1" dirty="0" err="1"/>
              <a:t>transactions</a:t>
            </a:r>
            <a:r>
              <a:rPr lang="it-IT" i="1" dirty="0"/>
              <a:t> are hard &amp; </a:t>
            </a:r>
            <a:r>
              <a:rPr lang="it-IT" i="1" dirty="0" err="1"/>
              <a:t>expensive</a:t>
            </a:r>
            <a:endParaRPr lang="it-IT" i="1" dirty="0"/>
          </a:p>
        </p:txBody>
      </p:sp>
      <p:sp>
        <p:nvSpPr>
          <p:cNvPr id="2" name="Sottotitolo 1">
            <a:extLst>
              <a:ext uri="{FF2B5EF4-FFF2-40B4-BE49-F238E27FC236}">
                <a16:creationId xmlns:a16="http://schemas.microsoft.com/office/drawing/2014/main" id="{929367DB-8343-75A0-0814-E5BD826CE61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0206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2578BF3-840B-1044-A5DC-06961F4CE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Saga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5B5770-C411-004D-BE14-B0AF1F707DD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it-IT" dirty="0"/>
              <a:t>Le Saga sono </a:t>
            </a:r>
            <a:r>
              <a:rPr lang="it-IT" i="1" dirty="0"/>
              <a:t>Long-</a:t>
            </a:r>
            <a:r>
              <a:rPr lang="it-IT" i="1" dirty="0" err="1"/>
              <a:t>Lived</a:t>
            </a:r>
            <a:r>
              <a:rPr lang="it-IT" i="1" dirty="0"/>
              <a:t> </a:t>
            </a:r>
            <a:r>
              <a:rPr lang="it-IT" i="1" dirty="0" err="1"/>
              <a:t>Transactions</a:t>
            </a:r>
            <a:endParaRPr lang="it-IT" dirty="0"/>
          </a:p>
          <a:p>
            <a:endParaRPr lang="it-IT" dirty="0"/>
          </a:p>
          <a:p>
            <a:r>
              <a:rPr lang="it-IT" dirty="0"/>
              <a:t>Documento scritto da Hector Garcia-Molina, Kenneth Salem alla Princeton </a:t>
            </a:r>
            <a:r>
              <a:rPr lang="it-IT" dirty="0" err="1"/>
              <a:t>University</a:t>
            </a:r>
            <a:r>
              <a:rPr lang="it-IT" dirty="0"/>
              <a:t> nel 1987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644074820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597</Words>
  <Application>Microsoft Office PowerPoint</Application>
  <PresentationFormat>Presentazione su schermo (16:9)</PresentationFormat>
  <Paragraphs>105</Paragraphs>
  <Slides>38</Slides>
  <Notes>4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38</vt:i4>
      </vt:variant>
    </vt:vector>
  </HeadingPairs>
  <TitlesOfParts>
    <vt:vector size="42" baseType="lpstr">
      <vt:lpstr>Calibri</vt:lpstr>
      <vt:lpstr>Arial</vt:lpstr>
      <vt:lpstr>Calibri Light</vt:lpstr>
      <vt:lpstr>Tema di Office</vt:lpstr>
      <vt:lpstr>I sistemi una volta erano semplici…</vt:lpstr>
      <vt:lpstr>Serializzazione &amp; ACID</vt:lpstr>
      <vt:lpstr>SOA &amp; Microservices</vt:lpstr>
      <vt:lpstr>let me introduce you the  «two phase commit» mechanism</vt:lpstr>
      <vt:lpstr>2PC: Prepare Phase</vt:lpstr>
      <vt:lpstr>2PC: Commit Phase</vt:lpstr>
      <vt:lpstr>2PC non scala!</vt:lpstr>
      <vt:lpstr>Distributed transactions are hard &amp; expensive</vt:lpstr>
      <vt:lpstr>Saga</vt:lpstr>
      <vt:lpstr>“A Saga is a Long Lived Transaction that can be written as a sequence of transactions that can be interleaved.  All transactions in the sequence complete successfully or compensating transactions are ran to amend a partial execution.” </vt:lpstr>
      <vt:lpstr>Saga</vt:lpstr>
      <vt:lpstr>Saga</vt:lpstr>
      <vt:lpstr>Saga</vt:lpstr>
      <vt:lpstr>Saga</vt:lpstr>
      <vt:lpstr>Sagas are a Failure Management Pattern!</vt:lpstr>
      <vt:lpstr>Large Single Transaction</vt:lpstr>
      <vt:lpstr>Saga</vt:lpstr>
      <vt:lpstr>Saga Execution Coordinator (SEC) &amp; Log</vt:lpstr>
      <vt:lpstr>Successful Saga</vt:lpstr>
      <vt:lpstr>Unsuccessful Saga (Backwards Recovery)</vt:lpstr>
      <vt:lpstr>Saga nei sistemi distribuiti</vt:lpstr>
      <vt:lpstr>SOA &amp; Microservices</vt:lpstr>
      <vt:lpstr>Request al posto di Transaction</vt:lpstr>
      <vt:lpstr>A Distributed Saga is a Collection of Sub-Requests T1, T2 … Tn  Each Sub-Request has a Compensating Request T1, T2 … Tn C1, C2 … Cn</vt:lpstr>
      <vt:lpstr>Tipi di Saga - Coreography</vt:lpstr>
      <vt:lpstr>Tipi di Saga - Orchestrator</vt:lpstr>
      <vt:lpstr>Successful Distributed Saga</vt:lpstr>
      <vt:lpstr>SEC &amp; Saga Log</vt:lpstr>
      <vt:lpstr>Presentazione standard di PowerPoint</vt:lpstr>
      <vt:lpstr>Quando applicare le Compensating Requests?</vt:lpstr>
      <vt:lpstr>Presentazione standard di PowerPoint</vt:lpstr>
      <vt:lpstr>Cosa accade se una Compensating fallisce?</vt:lpstr>
      <vt:lpstr>Le Compensating Requests devono essere idempotenti</vt:lpstr>
      <vt:lpstr>Cosa accade se SEC fallisce?</vt:lpstr>
      <vt:lpstr>Definizione di Safe State</vt:lpstr>
      <vt:lpstr>Unsafe State</vt:lpstr>
      <vt:lpstr>Request Messaging Semantics </vt:lpstr>
      <vt:lpstr>Recap: Distributed Sagas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Antonio Venditti</cp:lastModifiedBy>
  <cp:revision>48</cp:revision>
  <dcterms:modified xsi:type="dcterms:W3CDTF">2022-09-14T06:42:38Z</dcterms:modified>
</cp:coreProperties>
</file>